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6858000" cx="12192000"/>
  <p:notesSz cx="6858000" cy="9144000"/>
  <p:embeddedFontLst>
    <p:embeddedFont>
      <p:font typeface="Architects Daughter"/>
      <p:regular r:id="rId64"/>
    </p:embeddedFont>
    <p:embeddedFont>
      <p:font typeface="Anton"/>
      <p:regular r:id="rId65"/>
    </p:embeddedFont>
    <p:embeddedFont>
      <p:font typeface="Barlow Condensed Medium"/>
      <p:regular r:id="rId66"/>
      <p:bold r:id="rId67"/>
      <p:italic r:id="rId68"/>
      <p:boldItalic r:id="rId69"/>
    </p:embeddedFont>
    <p:embeddedFont>
      <p:font typeface="Barlow Condensed"/>
      <p:regular r:id="rId70"/>
      <p:bold r:id="rId71"/>
      <p:italic r:id="rId72"/>
      <p:boldItalic r:id="rId73"/>
    </p:embeddedFont>
    <p:embeddedFont>
      <p:font typeface="Barlow Semi Condensed Medium"/>
      <p:regular r:id="rId74"/>
      <p:bold r:id="rId75"/>
      <p:italic r:id="rId76"/>
      <p:boldItalic r:id="rId77"/>
    </p:embeddedFont>
    <p:embeddedFont>
      <p:font typeface="Archivo"/>
      <p:regular r:id="rId78"/>
      <p:bold r:id="rId79"/>
      <p:italic r:id="rId80"/>
      <p:boldItalic r:id="rId81"/>
    </p:embeddedFont>
    <p:embeddedFont>
      <p:font typeface="Amatic SC"/>
      <p:regular r:id="rId82"/>
      <p:bold r:id="rId83"/>
    </p:embeddedFont>
    <p:embeddedFont>
      <p:font typeface="Poppins"/>
      <p:regular r:id="rId84"/>
      <p:bold r:id="rId85"/>
      <p:italic r:id="rId86"/>
      <p:boldItalic r:id="rId87"/>
    </p:embeddedFont>
    <p:embeddedFont>
      <p:font typeface="Barlow Semi Condensed"/>
      <p:regular r:id="rId88"/>
      <p:bold r:id="rId89"/>
      <p:italic r:id="rId90"/>
      <p:boldItalic r:id="rId91"/>
    </p:embeddedFont>
    <p:embeddedFont>
      <p:font typeface="Pompiere"/>
      <p:regular r:id="rId92"/>
    </p:embeddedFont>
    <p:embeddedFont>
      <p:font typeface="Barlow Semi Condensed SemiBold"/>
      <p:regular r:id="rId93"/>
      <p:bold r:id="rId94"/>
      <p:italic r:id="rId95"/>
      <p:boldItalic r:id="rId96"/>
    </p:embeddedFont>
    <p:embeddedFont>
      <p:font typeface="Homemade Apple"/>
      <p:regular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guide id="2" pos="3840">
          <p15:clr>
            <a:srgbClr val="A4A3A4"/>
          </p15:clr>
        </p15:guide>
        <p15:guide id="3" orient="horz">
          <p15:clr>
            <a:srgbClr val="9AA0A6"/>
          </p15:clr>
        </p15:guide>
      </p15:sldGuideLst>
    </p:ext>
    <p:ext uri="http://customooxmlschemas.google.com/">
      <go:slidesCustomData xmlns:go="http://customooxmlschemas.google.com/" r:id="rId98" roundtripDataSignature="AMtx7mjqMZhHF2d9yGQHEybJxN++YrmF1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64FD94B-A4F7-4E78-9695-00F9EFE55FF8}">
  <a:tblStyle styleId="{964FD94B-A4F7-4E78-9695-00F9EFE55FF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os="3840"/>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BarlowSemiCondensedSemiBold-italic.fntdata"/><Relationship Id="rId94" Type="http://schemas.openxmlformats.org/officeDocument/2006/relationships/font" Target="fonts/BarlowSemiCondensedSemiBold-bold.fntdata"/><Relationship Id="rId97" Type="http://schemas.openxmlformats.org/officeDocument/2006/relationships/font" Target="fonts/HomemadeApple-regular.fntdata"/><Relationship Id="rId96" Type="http://schemas.openxmlformats.org/officeDocument/2006/relationships/font" Target="fonts/BarlowSemiCondensedSemiBold-boldItalic.fntdata"/><Relationship Id="rId11" Type="http://schemas.openxmlformats.org/officeDocument/2006/relationships/slide" Target="slides/slide5.xml"/><Relationship Id="rId10" Type="http://schemas.openxmlformats.org/officeDocument/2006/relationships/slide" Target="slides/slide4.xml"/><Relationship Id="rId98"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BarlowSemiCondensed-boldItalic.fntdata"/><Relationship Id="rId90" Type="http://schemas.openxmlformats.org/officeDocument/2006/relationships/font" Target="fonts/BarlowSemiCondensed-italic.fntdata"/><Relationship Id="rId93" Type="http://schemas.openxmlformats.org/officeDocument/2006/relationships/font" Target="fonts/BarlowSemiCondensedSemiBold-regular.fntdata"/><Relationship Id="rId92" Type="http://schemas.openxmlformats.org/officeDocument/2006/relationships/font" Target="fonts/Pompiere-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Poppins-regular.fntdata"/><Relationship Id="rId83" Type="http://schemas.openxmlformats.org/officeDocument/2006/relationships/font" Target="fonts/AmaticSC-bold.fntdata"/><Relationship Id="rId86" Type="http://schemas.openxmlformats.org/officeDocument/2006/relationships/font" Target="fonts/Poppins-italic.fntdata"/><Relationship Id="rId85" Type="http://schemas.openxmlformats.org/officeDocument/2006/relationships/font" Target="fonts/Poppins-bold.fntdata"/><Relationship Id="rId88" Type="http://schemas.openxmlformats.org/officeDocument/2006/relationships/font" Target="fonts/BarlowSemiCondensed-regular.fntdata"/><Relationship Id="rId87" Type="http://schemas.openxmlformats.org/officeDocument/2006/relationships/font" Target="fonts/Poppins-boldItalic.fntdata"/><Relationship Id="rId89" Type="http://schemas.openxmlformats.org/officeDocument/2006/relationships/font" Target="fonts/BarlowSemiCondensed-bold.fntdata"/><Relationship Id="rId80" Type="http://schemas.openxmlformats.org/officeDocument/2006/relationships/font" Target="fonts/Archivo-italic.fntdata"/><Relationship Id="rId82" Type="http://schemas.openxmlformats.org/officeDocument/2006/relationships/font" Target="fonts/AmaticSC-regular.fntdata"/><Relationship Id="rId81" Type="http://schemas.openxmlformats.org/officeDocument/2006/relationships/font" Target="fonts/Archiv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BarlowCondensed-boldItalic.fntdata"/><Relationship Id="rId72" Type="http://schemas.openxmlformats.org/officeDocument/2006/relationships/font" Target="fonts/BarlowCondensed-italic.fntdata"/><Relationship Id="rId75" Type="http://schemas.openxmlformats.org/officeDocument/2006/relationships/font" Target="fonts/BarlowSemiCondensedMedium-bold.fntdata"/><Relationship Id="rId74" Type="http://schemas.openxmlformats.org/officeDocument/2006/relationships/font" Target="fonts/BarlowSemiCondensedMedium-regular.fntdata"/><Relationship Id="rId77" Type="http://schemas.openxmlformats.org/officeDocument/2006/relationships/font" Target="fonts/BarlowSemiCondensedMedium-boldItalic.fntdata"/><Relationship Id="rId76" Type="http://schemas.openxmlformats.org/officeDocument/2006/relationships/font" Target="fonts/BarlowSemiCondensedMedium-italic.fntdata"/><Relationship Id="rId79" Type="http://schemas.openxmlformats.org/officeDocument/2006/relationships/font" Target="fonts/Archivo-bold.fntdata"/><Relationship Id="rId78" Type="http://schemas.openxmlformats.org/officeDocument/2006/relationships/font" Target="fonts/Archivo-regular.fntdata"/><Relationship Id="rId71" Type="http://schemas.openxmlformats.org/officeDocument/2006/relationships/font" Target="fonts/BarlowCondensed-bold.fntdata"/><Relationship Id="rId70" Type="http://schemas.openxmlformats.org/officeDocument/2006/relationships/font" Target="fonts/BarlowCondensed-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font" Target="fonts/ArchitectsDaughter-regular.fntdata"/><Relationship Id="rId63" Type="http://schemas.openxmlformats.org/officeDocument/2006/relationships/slide" Target="slides/slide57.xml"/><Relationship Id="rId66" Type="http://schemas.openxmlformats.org/officeDocument/2006/relationships/font" Target="fonts/BarlowCondensedMedium-regular.fntdata"/><Relationship Id="rId65" Type="http://schemas.openxmlformats.org/officeDocument/2006/relationships/font" Target="fonts/Anton-regular.fntdata"/><Relationship Id="rId68" Type="http://schemas.openxmlformats.org/officeDocument/2006/relationships/font" Target="fonts/BarlowCondensedMedium-italic.fntdata"/><Relationship Id="rId67" Type="http://schemas.openxmlformats.org/officeDocument/2006/relationships/font" Target="fonts/BarlowCondensedMedium-bold.fntdata"/><Relationship Id="rId60" Type="http://schemas.openxmlformats.org/officeDocument/2006/relationships/slide" Target="slides/slide54.xml"/><Relationship Id="rId69" Type="http://schemas.openxmlformats.org/officeDocument/2006/relationships/font" Target="fonts/BarlowCondensedMedium-boldItalic.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7" name="Shape 3177"/>
        <p:cNvGrpSpPr/>
        <p:nvPr/>
      </p:nvGrpSpPr>
      <p:grpSpPr>
        <a:xfrm>
          <a:off x="0" y="0"/>
          <a:ext cx="0" cy="0"/>
          <a:chOff x="0" y="0"/>
          <a:chExt cx="0" cy="0"/>
        </a:xfrm>
      </p:grpSpPr>
      <p:sp>
        <p:nvSpPr>
          <p:cNvPr id="3178" name="Google Shape;317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9" name="Google Shape;317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8" name="Shape 3378"/>
        <p:cNvGrpSpPr/>
        <p:nvPr/>
      </p:nvGrpSpPr>
      <p:grpSpPr>
        <a:xfrm>
          <a:off x="0" y="0"/>
          <a:ext cx="0" cy="0"/>
          <a:chOff x="0" y="0"/>
          <a:chExt cx="0" cy="0"/>
        </a:xfrm>
      </p:grpSpPr>
      <p:sp>
        <p:nvSpPr>
          <p:cNvPr id="3379" name="Google Shape;337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0" name="Google Shape;338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2" name="Shape 3402"/>
        <p:cNvGrpSpPr/>
        <p:nvPr/>
      </p:nvGrpSpPr>
      <p:grpSpPr>
        <a:xfrm>
          <a:off x="0" y="0"/>
          <a:ext cx="0" cy="0"/>
          <a:chOff x="0" y="0"/>
          <a:chExt cx="0" cy="0"/>
        </a:xfrm>
      </p:grpSpPr>
      <p:sp>
        <p:nvSpPr>
          <p:cNvPr id="3403" name="Google Shape;340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4" name="Google Shape;340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7" name="Shape 3427"/>
        <p:cNvGrpSpPr/>
        <p:nvPr/>
      </p:nvGrpSpPr>
      <p:grpSpPr>
        <a:xfrm>
          <a:off x="0" y="0"/>
          <a:ext cx="0" cy="0"/>
          <a:chOff x="0" y="0"/>
          <a:chExt cx="0" cy="0"/>
        </a:xfrm>
      </p:grpSpPr>
      <p:sp>
        <p:nvSpPr>
          <p:cNvPr id="3428" name="Google Shape;342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9" name="Google Shape;342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8" name="Shape 3448"/>
        <p:cNvGrpSpPr/>
        <p:nvPr/>
      </p:nvGrpSpPr>
      <p:grpSpPr>
        <a:xfrm>
          <a:off x="0" y="0"/>
          <a:ext cx="0" cy="0"/>
          <a:chOff x="0" y="0"/>
          <a:chExt cx="0" cy="0"/>
        </a:xfrm>
      </p:grpSpPr>
      <p:sp>
        <p:nvSpPr>
          <p:cNvPr id="3449" name="Google Shape;344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0" name="Google Shape;345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6" name="Shape 3476"/>
        <p:cNvGrpSpPr/>
        <p:nvPr/>
      </p:nvGrpSpPr>
      <p:grpSpPr>
        <a:xfrm>
          <a:off x="0" y="0"/>
          <a:ext cx="0" cy="0"/>
          <a:chOff x="0" y="0"/>
          <a:chExt cx="0" cy="0"/>
        </a:xfrm>
      </p:grpSpPr>
      <p:sp>
        <p:nvSpPr>
          <p:cNvPr id="3477" name="Google Shape;347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8" name="Google Shape;347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0" name="Shape 3500"/>
        <p:cNvGrpSpPr/>
        <p:nvPr/>
      </p:nvGrpSpPr>
      <p:grpSpPr>
        <a:xfrm>
          <a:off x="0" y="0"/>
          <a:ext cx="0" cy="0"/>
          <a:chOff x="0" y="0"/>
          <a:chExt cx="0" cy="0"/>
        </a:xfrm>
      </p:grpSpPr>
      <p:sp>
        <p:nvSpPr>
          <p:cNvPr id="3501" name="Google Shape;350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2" name="Google Shape;350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7" name="Shape 3527"/>
        <p:cNvGrpSpPr/>
        <p:nvPr/>
      </p:nvGrpSpPr>
      <p:grpSpPr>
        <a:xfrm>
          <a:off x="0" y="0"/>
          <a:ext cx="0" cy="0"/>
          <a:chOff x="0" y="0"/>
          <a:chExt cx="0" cy="0"/>
        </a:xfrm>
      </p:grpSpPr>
      <p:sp>
        <p:nvSpPr>
          <p:cNvPr id="3528" name="Google Shape;352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9" name="Google Shape;352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2" name="Shape 3552"/>
        <p:cNvGrpSpPr/>
        <p:nvPr/>
      </p:nvGrpSpPr>
      <p:grpSpPr>
        <a:xfrm>
          <a:off x="0" y="0"/>
          <a:ext cx="0" cy="0"/>
          <a:chOff x="0" y="0"/>
          <a:chExt cx="0" cy="0"/>
        </a:xfrm>
      </p:grpSpPr>
      <p:sp>
        <p:nvSpPr>
          <p:cNvPr id="3553" name="Google Shape;355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4" name="Google Shape;355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8" name="Shape 3578"/>
        <p:cNvGrpSpPr/>
        <p:nvPr/>
      </p:nvGrpSpPr>
      <p:grpSpPr>
        <a:xfrm>
          <a:off x="0" y="0"/>
          <a:ext cx="0" cy="0"/>
          <a:chOff x="0" y="0"/>
          <a:chExt cx="0" cy="0"/>
        </a:xfrm>
      </p:grpSpPr>
      <p:sp>
        <p:nvSpPr>
          <p:cNvPr id="3579" name="Google Shape;357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0" name="Google Shape;358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6" name="Shape 3606"/>
        <p:cNvGrpSpPr/>
        <p:nvPr/>
      </p:nvGrpSpPr>
      <p:grpSpPr>
        <a:xfrm>
          <a:off x="0" y="0"/>
          <a:ext cx="0" cy="0"/>
          <a:chOff x="0" y="0"/>
          <a:chExt cx="0" cy="0"/>
        </a:xfrm>
      </p:grpSpPr>
      <p:sp>
        <p:nvSpPr>
          <p:cNvPr id="3607" name="Google Shape;360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8" name="Google Shape;360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5" name="Shape 3185"/>
        <p:cNvGrpSpPr/>
        <p:nvPr/>
      </p:nvGrpSpPr>
      <p:grpSpPr>
        <a:xfrm>
          <a:off x="0" y="0"/>
          <a:ext cx="0" cy="0"/>
          <a:chOff x="0" y="0"/>
          <a:chExt cx="0" cy="0"/>
        </a:xfrm>
      </p:grpSpPr>
      <p:sp>
        <p:nvSpPr>
          <p:cNvPr id="3186" name="Google Shape;31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7" name="Google Shape;31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2" name="Shape 3632"/>
        <p:cNvGrpSpPr/>
        <p:nvPr/>
      </p:nvGrpSpPr>
      <p:grpSpPr>
        <a:xfrm>
          <a:off x="0" y="0"/>
          <a:ext cx="0" cy="0"/>
          <a:chOff x="0" y="0"/>
          <a:chExt cx="0" cy="0"/>
        </a:xfrm>
      </p:grpSpPr>
      <p:sp>
        <p:nvSpPr>
          <p:cNvPr id="3633" name="Google Shape;363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4" name="Google Shape;363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9" name="Shape 3659"/>
        <p:cNvGrpSpPr/>
        <p:nvPr/>
      </p:nvGrpSpPr>
      <p:grpSpPr>
        <a:xfrm>
          <a:off x="0" y="0"/>
          <a:ext cx="0" cy="0"/>
          <a:chOff x="0" y="0"/>
          <a:chExt cx="0" cy="0"/>
        </a:xfrm>
      </p:grpSpPr>
      <p:sp>
        <p:nvSpPr>
          <p:cNvPr id="3660" name="Google Shape;366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1" name="Google Shape;366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6" name="Shape 3686"/>
        <p:cNvGrpSpPr/>
        <p:nvPr/>
      </p:nvGrpSpPr>
      <p:grpSpPr>
        <a:xfrm>
          <a:off x="0" y="0"/>
          <a:ext cx="0" cy="0"/>
          <a:chOff x="0" y="0"/>
          <a:chExt cx="0" cy="0"/>
        </a:xfrm>
      </p:grpSpPr>
      <p:sp>
        <p:nvSpPr>
          <p:cNvPr id="3687" name="Google Shape;368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8" name="Google Shape;368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3" name="Shape 3713"/>
        <p:cNvGrpSpPr/>
        <p:nvPr/>
      </p:nvGrpSpPr>
      <p:grpSpPr>
        <a:xfrm>
          <a:off x="0" y="0"/>
          <a:ext cx="0" cy="0"/>
          <a:chOff x="0" y="0"/>
          <a:chExt cx="0" cy="0"/>
        </a:xfrm>
      </p:grpSpPr>
      <p:sp>
        <p:nvSpPr>
          <p:cNvPr id="3714" name="Google Shape;371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5" name="Google Shape;371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0" name="Shape 3740"/>
        <p:cNvGrpSpPr/>
        <p:nvPr/>
      </p:nvGrpSpPr>
      <p:grpSpPr>
        <a:xfrm>
          <a:off x="0" y="0"/>
          <a:ext cx="0" cy="0"/>
          <a:chOff x="0" y="0"/>
          <a:chExt cx="0" cy="0"/>
        </a:xfrm>
      </p:grpSpPr>
      <p:sp>
        <p:nvSpPr>
          <p:cNvPr id="3741" name="Google Shape;3741;g115cc22c364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2" name="Google Shape;3742;g115cc22c364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7" name="Shape 3767"/>
        <p:cNvGrpSpPr/>
        <p:nvPr/>
      </p:nvGrpSpPr>
      <p:grpSpPr>
        <a:xfrm>
          <a:off x="0" y="0"/>
          <a:ext cx="0" cy="0"/>
          <a:chOff x="0" y="0"/>
          <a:chExt cx="0" cy="0"/>
        </a:xfrm>
      </p:grpSpPr>
      <p:sp>
        <p:nvSpPr>
          <p:cNvPr id="3768" name="Google Shape;3768;g115cc22c364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9" name="Google Shape;3769;g115cc22c364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6" name="Shape 3796"/>
        <p:cNvGrpSpPr/>
        <p:nvPr/>
      </p:nvGrpSpPr>
      <p:grpSpPr>
        <a:xfrm>
          <a:off x="0" y="0"/>
          <a:ext cx="0" cy="0"/>
          <a:chOff x="0" y="0"/>
          <a:chExt cx="0" cy="0"/>
        </a:xfrm>
      </p:grpSpPr>
      <p:sp>
        <p:nvSpPr>
          <p:cNvPr id="3797" name="Google Shape;3797;g115cc22c364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8" name="Google Shape;3798;g115cc22c364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4" name="Shape 3824"/>
        <p:cNvGrpSpPr/>
        <p:nvPr/>
      </p:nvGrpSpPr>
      <p:grpSpPr>
        <a:xfrm>
          <a:off x="0" y="0"/>
          <a:ext cx="0" cy="0"/>
          <a:chOff x="0" y="0"/>
          <a:chExt cx="0" cy="0"/>
        </a:xfrm>
      </p:grpSpPr>
      <p:sp>
        <p:nvSpPr>
          <p:cNvPr id="3825" name="Google Shape;3825;g115cc22c364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6" name="Google Shape;3826;g115cc22c364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9" name="Shape 3849"/>
        <p:cNvGrpSpPr/>
        <p:nvPr/>
      </p:nvGrpSpPr>
      <p:grpSpPr>
        <a:xfrm>
          <a:off x="0" y="0"/>
          <a:ext cx="0" cy="0"/>
          <a:chOff x="0" y="0"/>
          <a:chExt cx="0" cy="0"/>
        </a:xfrm>
      </p:grpSpPr>
      <p:sp>
        <p:nvSpPr>
          <p:cNvPr id="3850" name="Google Shape;385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1" name="Google Shape;385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9" name="Shape 3879"/>
        <p:cNvGrpSpPr/>
        <p:nvPr/>
      </p:nvGrpSpPr>
      <p:grpSpPr>
        <a:xfrm>
          <a:off x="0" y="0"/>
          <a:ext cx="0" cy="0"/>
          <a:chOff x="0" y="0"/>
          <a:chExt cx="0" cy="0"/>
        </a:xfrm>
      </p:grpSpPr>
      <p:sp>
        <p:nvSpPr>
          <p:cNvPr id="3880" name="Google Shape;388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1" name="Google Shape;388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5" name="Shape 3225"/>
        <p:cNvGrpSpPr/>
        <p:nvPr/>
      </p:nvGrpSpPr>
      <p:grpSpPr>
        <a:xfrm>
          <a:off x="0" y="0"/>
          <a:ext cx="0" cy="0"/>
          <a:chOff x="0" y="0"/>
          <a:chExt cx="0" cy="0"/>
        </a:xfrm>
      </p:grpSpPr>
      <p:sp>
        <p:nvSpPr>
          <p:cNvPr id="3226" name="Google Shape;322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7" name="Google Shape;322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8" name="Shape 3908"/>
        <p:cNvGrpSpPr/>
        <p:nvPr/>
      </p:nvGrpSpPr>
      <p:grpSpPr>
        <a:xfrm>
          <a:off x="0" y="0"/>
          <a:ext cx="0" cy="0"/>
          <a:chOff x="0" y="0"/>
          <a:chExt cx="0" cy="0"/>
        </a:xfrm>
      </p:grpSpPr>
      <p:sp>
        <p:nvSpPr>
          <p:cNvPr id="3909" name="Google Shape;390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0" name="Google Shape;391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8" name="Shape 3938"/>
        <p:cNvGrpSpPr/>
        <p:nvPr/>
      </p:nvGrpSpPr>
      <p:grpSpPr>
        <a:xfrm>
          <a:off x="0" y="0"/>
          <a:ext cx="0" cy="0"/>
          <a:chOff x="0" y="0"/>
          <a:chExt cx="0" cy="0"/>
        </a:xfrm>
      </p:grpSpPr>
      <p:sp>
        <p:nvSpPr>
          <p:cNvPr id="3939" name="Google Shape;393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0" name="Google Shape;394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1" name="Shape 3971"/>
        <p:cNvGrpSpPr/>
        <p:nvPr/>
      </p:nvGrpSpPr>
      <p:grpSpPr>
        <a:xfrm>
          <a:off x="0" y="0"/>
          <a:ext cx="0" cy="0"/>
          <a:chOff x="0" y="0"/>
          <a:chExt cx="0" cy="0"/>
        </a:xfrm>
      </p:grpSpPr>
      <p:sp>
        <p:nvSpPr>
          <p:cNvPr id="3972" name="Google Shape;397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3" name="Google Shape;3973;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1" name="Shape 4001"/>
        <p:cNvGrpSpPr/>
        <p:nvPr/>
      </p:nvGrpSpPr>
      <p:grpSpPr>
        <a:xfrm>
          <a:off x="0" y="0"/>
          <a:ext cx="0" cy="0"/>
          <a:chOff x="0" y="0"/>
          <a:chExt cx="0" cy="0"/>
        </a:xfrm>
      </p:grpSpPr>
      <p:sp>
        <p:nvSpPr>
          <p:cNvPr id="4002" name="Google Shape;400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03" name="Google Shape;4003;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8" name="Shape 4028"/>
        <p:cNvGrpSpPr/>
        <p:nvPr/>
      </p:nvGrpSpPr>
      <p:grpSpPr>
        <a:xfrm>
          <a:off x="0" y="0"/>
          <a:ext cx="0" cy="0"/>
          <a:chOff x="0" y="0"/>
          <a:chExt cx="0" cy="0"/>
        </a:xfrm>
      </p:grpSpPr>
      <p:sp>
        <p:nvSpPr>
          <p:cNvPr id="4029" name="Google Shape;402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0" name="Google Shape;4030;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8" name="Shape 4058"/>
        <p:cNvGrpSpPr/>
        <p:nvPr/>
      </p:nvGrpSpPr>
      <p:grpSpPr>
        <a:xfrm>
          <a:off x="0" y="0"/>
          <a:ext cx="0" cy="0"/>
          <a:chOff x="0" y="0"/>
          <a:chExt cx="0" cy="0"/>
        </a:xfrm>
      </p:grpSpPr>
      <p:sp>
        <p:nvSpPr>
          <p:cNvPr id="4059" name="Google Shape;4059;g115cc22c364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60" name="Google Shape;4060;g115cc22c364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5" name="Shape 4085"/>
        <p:cNvGrpSpPr/>
        <p:nvPr/>
      </p:nvGrpSpPr>
      <p:grpSpPr>
        <a:xfrm>
          <a:off x="0" y="0"/>
          <a:ext cx="0" cy="0"/>
          <a:chOff x="0" y="0"/>
          <a:chExt cx="0" cy="0"/>
        </a:xfrm>
      </p:grpSpPr>
      <p:sp>
        <p:nvSpPr>
          <p:cNvPr id="4086" name="Google Shape;4086;g115cc22c364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7" name="Google Shape;4087;g115cc22c364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2" name="Shape 4112"/>
        <p:cNvGrpSpPr/>
        <p:nvPr/>
      </p:nvGrpSpPr>
      <p:grpSpPr>
        <a:xfrm>
          <a:off x="0" y="0"/>
          <a:ext cx="0" cy="0"/>
          <a:chOff x="0" y="0"/>
          <a:chExt cx="0" cy="0"/>
        </a:xfrm>
      </p:grpSpPr>
      <p:sp>
        <p:nvSpPr>
          <p:cNvPr id="4113" name="Google Shape;4113;g115cc22c364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4" name="Google Shape;4114;g115cc22c364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9" name="Shape 4139"/>
        <p:cNvGrpSpPr/>
        <p:nvPr/>
      </p:nvGrpSpPr>
      <p:grpSpPr>
        <a:xfrm>
          <a:off x="0" y="0"/>
          <a:ext cx="0" cy="0"/>
          <a:chOff x="0" y="0"/>
          <a:chExt cx="0" cy="0"/>
        </a:xfrm>
      </p:grpSpPr>
      <p:sp>
        <p:nvSpPr>
          <p:cNvPr id="4140" name="Google Shape;4140;g115cc22c364_0_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1" name="Google Shape;4141;g115cc22c364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5" name="Shape 4165"/>
        <p:cNvGrpSpPr/>
        <p:nvPr/>
      </p:nvGrpSpPr>
      <p:grpSpPr>
        <a:xfrm>
          <a:off x="0" y="0"/>
          <a:ext cx="0" cy="0"/>
          <a:chOff x="0" y="0"/>
          <a:chExt cx="0" cy="0"/>
        </a:xfrm>
      </p:grpSpPr>
      <p:sp>
        <p:nvSpPr>
          <p:cNvPr id="4166" name="Google Shape;416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67" name="Google Shape;4167;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7" name="Shape 3247"/>
        <p:cNvGrpSpPr/>
        <p:nvPr/>
      </p:nvGrpSpPr>
      <p:grpSpPr>
        <a:xfrm>
          <a:off x="0" y="0"/>
          <a:ext cx="0" cy="0"/>
          <a:chOff x="0" y="0"/>
          <a:chExt cx="0" cy="0"/>
        </a:xfrm>
      </p:grpSpPr>
      <p:sp>
        <p:nvSpPr>
          <p:cNvPr id="3248" name="Google Shape;324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9" name="Google Shape;324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6" name="Shape 4196"/>
        <p:cNvGrpSpPr/>
        <p:nvPr/>
      </p:nvGrpSpPr>
      <p:grpSpPr>
        <a:xfrm>
          <a:off x="0" y="0"/>
          <a:ext cx="0" cy="0"/>
          <a:chOff x="0" y="0"/>
          <a:chExt cx="0" cy="0"/>
        </a:xfrm>
      </p:grpSpPr>
      <p:sp>
        <p:nvSpPr>
          <p:cNvPr id="4197" name="Google Shape;419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8" name="Google Shape;4198;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2" name="Shape 4222"/>
        <p:cNvGrpSpPr/>
        <p:nvPr/>
      </p:nvGrpSpPr>
      <p:grpSpPr>
        <a:xfrm>
          <a:off x="0" y="0"/>
          <a:ext cx="0" cy="0"/>
          <a:chOff x="0" y="0"/>
          <a:chExt cx="0" cy="0"/>
        </a:xfrm>
      </p:grpSpPr>
      <p:sp>
        <p:nvSpPr>
          <p:cNvPr id="4223" name="Google Shape;422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24" name="Google Shape;4224;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8" name="Shape 4248"/>
        <p:cNvGrpSpPr/>
        <p:nvPr/>
      </p:nvGrpSpPr>
      <p:grpSpPr>
        <a:xfrm>
          <a:off x="0" y="0"/>
          <a:ext cx="0" cy="0"/>
          <a:chOff x="0" y="0"/>
          <a:chExt cx="0" cy="0"/>
        </a:xfrm>
      </p:grpSpPr>
      <p:sp>
        <p:nvSpPr>
          <p:cNvPr id="4249" name="Google Shape;424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0" name="Google Shape;4250;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4" name="Shape 4274"/>
        <p:cNvGrpSpPr/>
        <p:nvPr/>
      </p:nvGrpSpPr>
      <p:grpSpPr>
        <a:xfrm>
          <a:off x="0" y="0"/>
          <a:ext cx="0" cy="0"/>
          <a:chOff x="0" y="0"/>
          <a:chExt cx="0" cy="0"/>
        </a:xfrm>
      </p:grpSpPr>
      <p:sp>
        <p:nvSpPr>
          <p:cNvPr id="4275" name="Google Shape;427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76" name="Google Shape;4276;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0" name="Shape 4300"/>
        <p:cNvGrpSpPr/>
        <p:nvPr/>
      </p:nvGrpSpPr>
      <p:grpSpPr>
        <a:xfrm>
          <a:off x="0" y="0"/>
          <a:ext cx="0" cy="0"/>
          <a:chOff x="0" y="0"/>
          <a:chExt cx="0" cy="0"/>
        </a:xfrm>
      </p:grpSpPr>
      <p:sp>
        <p:nvSpPr>
          <p:cNvPr id="4301" name="Google Shape;430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2" name="Google Shape;4302;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2" name="Shape 4322"/>
        <p:cNvGrpSpPr/>
        <p:nvPr/>
      </p:nvGrpSpPr>
      <p:grpSpPr>
        <a:xfrm>
          <a:off x="0" y="0"/>
          <a:ext cx="0" cy="0"/>
          <a:chOff x="0" y="0"/>
          <a:chExt cx="0" cy="0"/>
        </a:xfrm>
      </p:grpSpPr>
      <p:sp>
        <p:nvSpPr>
          <p:cNvPr id="4323" name="Google Shape;432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4" name="Google Shape;4324;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8" name="Shape 4348"/>
        <p:cNvGrpSpPr/>
        <p:nvPr/>
      </p:nvGrpSpPr>
      <p:grpSpPr>
        <a:xfrm>
          <a:off x="0" y="0"/>
          <a:ext cx="0" cy="0"/>
          <a:chOff x="0" y="0"/>
          <a:chExt cx="0" cy="0"/>
        </a:xfrm>
      </p:grpSpPr>
      <p:sp>
        <p:nvSpPr>
          <p:cNvPr id="4349" name="Google Shape;434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50" name="Google Shape;4350;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9" name="Shape 4369"/>
        <p:cNvGrpSpPr/>
        <p:nvPr/>
      </p:nvGrpSpPr>
      <p:grpSpPr>
        <a:xfrm>
          <a:off x="0" y="0"/>
          <a:ext cx="0" cy="0"/>
          <a:chOff x="0" y="0"/>
          <a:chExt cx="0" cy="0"/>
        </a:xfrm>
      </p:grpSpPr>
      <p:sp>
        <p:nvSpPr>
          <p:cNvPr id="4370" name="Google Shape;437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1" name="Google Shape;4371;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3" name="Shape 4393"/>
        <p:cNvGrpSpPr/>
        <p:nvPr/>
      </p:nvGrpSpPr>
      <p:grpSpPr>
        <a:xfrm>
          <a:off x="0" y="0"/>
          <a:ext cx="0" cy="0"/>
          <a:chOff x="0" y="0"/>
          <a:chExt cx="0" cy="0"/>
        </a:xfrm>
      </p:grpSpPr>
      <p:sp>
        <p:nvSpPr>
          <p:cNvPr id="4394" name="Google Shape;439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5" name="Google Shape;4395;p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3" name="Shape 4483"/>
        <p:cNvGrpSpPr/>
        <p:nvPr/>
      </p:nvGrpSpPr>
      <p:grpSpPr>
        <a:xfrm>
          <a:off x="0" y="0"/>
          <a:ext cx="0" cy="0"/>
          <a:chOff x="0" y="0"/>
          <a:chExt cx="0" cy="0"/>
        </a:xfrm>
      </p:grpSpPr>
      <p:sp>
        <p:nvSpPr>
          <p:cNvPr id="4484" name="Google Shape;448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5" name="Google Shape;4485;p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0" name="Shape 3270"/>
        <p:cNvGrpSpPr/>
        <p:nvPr/>
      </p:nvGrpSpPr>
      <p:grpSpPr>
        <a:xfrm>
          <a:off x="0" y="0"/>
          <a:ext cx="0" cy="0"/>
          <a:chOff x="0" y="0"/>
          <a:chExt cx="0" cy="0"/>
        </a:xfrm>
      </p:grpSpPr>
      <p:sp>
        <p:nvSpPr>
          <p:cNvPr id="3271" name="Google Shape;32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2" name="Google Shape;327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9" name="Shape 4529"/>
        <p:cNvGrpSpPr/>
        <p:nvPr/>
      </p:nvGrpSpPr>
      <p:grpSpPr>
        <a:xfrm>
          <a:off x="0" y="0"/>
          <a:ext cx="0" cy="0"/>
          <a:chOff x="0" y="0"/>
          <a:chExt cx="0" cy="0"/>
        </a:xfrm>
      </p:grpSpPr>
      <p:sp>
        <p:nvSpPr>
          <p:cNvPr id="4530" name="Google Shape;453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31" name="Google Shape;4531;p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2" name="Shape 4552"/>
        <p:cNvGrpSpPr/>
        <p:nvPr/>
      </p:nvGrpSpPr>
      <p:grpSpPr>
        <a:xfrm>
          <a:off x="0" y="0"/>
          <a:ext cx="0" cy="0"/>
          <a:chOff x="0" y="0"/>
          <a:chExt cx="0" cy="0"/>
        </a:xfrm>
      </p:grpSpPr>
      <p:sp>
        <p:nvSpPr>
          <p:cNvPr id="4553" name="Google Shape;4553;g115cc22c364_0_4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54" name="Google Shape;4554;g115cc22c364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6" name="Shape 4586"/>
        <p:cNvGrpSpPr/>
        <p:nvPr/>
      </p:nvGrpSpPr>
      <p:grpSpPr>
        <a:xfrm>
          <a:off x="0" y="0"/>
          <a:ext cx="0" cy="0"/>
          <a:chOff x="0" y="0"/>
          <a:chExt cx="0" cy="0"/>
        </a:xfrm>
      </p:grpSpPr>
      <p:sp>
        <p:nvSpPr>
          <p:cNvPr id="4587" name="Google Shape;4587;g115cc22c364_0_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88" name="Google Shape;4588;g115cc22c364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5" name="Shape 4605"/>
        <p:cNvGrpSpPr/>
        <p:nvPr/>
      </p:nvGrpSpPr>
      <p:grpSpPr>
        <a:xfrm>
          <a:off x="0" y="0"/>
          <a:ext cx="0" cy="0"/>
          <a:chOff x="0" y="0"/>
          <a:chExt cx="0" cy="0"/>
        </a:xfrm>
      </p:grpSpPr>
      <p:sp>
        <p:nvSpPr>
          <p:cNvPr id="4606" name="Google Shape;460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7" name="Google Shape;4607;p5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8" name="Shape 4628"/>
        <p:cNvGrpSpPr/>
        <p:nvPr/>
      </p:nvGrpSpPr>
      <p:grpSpPr>
        <a:xfrm>
          <a:off x="0" y="0"/>
          <a:ext cx="0" cy="0"/>
          <a:chOff x="0" y="0"/>
          <a:chExt cx="0" cy="0"/>
        </a:xfrm>
      </p:grpSpPr>
      <p:sp>
        <p:nvSpPr>
          <p:cNvPr id="4629" name="Google Shape;4629;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30" name="Google Shape;4630;p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7" name="Shape 4647"/>
        <p:cNvGrpSpPr/>
        <p:nvPr/>
      </p:nvGrpSpPr>
      <p:grpSpPr>
        <a:xfrm>
          <a:off x="0" y="0"/>
          <a:ext cx="0" cy="0"/>
          <a:chOff x="0" y="0"/>
          <a:chExt cx="0" cy="0"/>
        </a:xfrm>
      </p:grpSpPr>
      <p:sp>
        <p:nvSpPr>
          <p:cNvPr id="4648" name="Google Shape;4648;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9" name="Google Shape;4649;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5" name="Shape 4665"/>
        <p:cNvGrpSpPr/>
        <p:nvPr/>
      </p:nvGrpSpPr>
      <p:grpSpPr>
        <a:xfrm>
          <a:off x="0" y="0"/>
          <a:ext cx="0" cy="0"/>
          <a:chOff x="0" y="0"/>
          <a:chExt cx="0" cy="0"/>
        </a:xfrm>
      </p:grpSpPr>
      <p:sp>
        <p:nvSpPr>
          <p:cNvPr id="4666" name="Google Shape;4666;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7" name="Google Shape;4667;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0" name="Shape 4680"/>
        <p:cNvGrpSpPr/>
        <p:nvPr/>
      </p:nvGrpSpPr>
      <p:grpSpPr>
        <a:xfrm>
          <a:off x="0" y="0"/>
          <a:ext cx="0" cy="0"/>
          <a:chOff x="0" y="0"/>
          <a:chExt cx="0" cy="0"/>
        </a:xfrm>
      </p:grpSpPr>
      <p:sp>
        <p:nvSpPr>
          <p:cNvPr id="4681" name="Google Shape;4681;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2" name="Google Shape;4682;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4" name="Shape 3294"/>
        <p:cNvGrpSpPr/>
        <p:nvPr/>
      </p:nvGrpSpPr>
      <p:grpSpPr>
        <a:xfrm>
          <a:off x="0" y="0"/>
          <a:ext cx="0" cy="0"/>
          <a:chOff x="0" y="0"/>
          <a:chExt cx="0" cy="0"/>
        </a:xfrm>
      </p:grpSpPr>
      <p:sp>
        <p:nvSpPr>
          <p:cNvPr id="3295" name="Google Shape;329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6" name="Google Shape;329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2" name="Shape 3312"/>
        <p:cNvGrpSpPr/>
        <p:nvPr/>
      </p:nvGrpSpPr>
      <p:grpSpPr>
        <a:xfrm>
          <a:off x="0" y="0"/>
          <a:ext cx="0" cy="0"/>
          <a:chOff x="0" y="0"/>
          <a:chExt cx="0" cy="0"/>
        </a:xfrm>
      </p:grpSpPr>
      <p:sp>
        <p:nvSpPr>
          <p:cNvPr id="3313" name="Google Shape;331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4" name="Google Shape;331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6" name="Shape 3336"/>
        <p:cNvGrpSpPr/>
        <p:nvPr/>
      </p:nvGrpSpPr>
      <p:grpSpPr>
        <a:xfrm>
          <a:off x="0" y="0"/>
          <a:ext cx="0" cy="0"/>
          <a:chOff x="0" y="0"/>
          <a:chExt cx="0" cy="0"/>
        </a:xfrm>
      </p:grpSpPr>
      <p:sp>
        <p:nvSpPr>
          <p:cNvPr id="3337" name="Google Shape;333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8" name="Google Shape;333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5" name="Shape 3355"/>
        <p:cNvGrpSpPr/>
        <p:nvPr/>
      </p:nvGrpSpPr>
      <p:grpSpPr>
        <a:xfrm>
          <a:off x="0" y="0"/>
          <a:ext cx="0" cy="0"/>
          <a:chOff x="0" y="0"/>
          <a:chExt cx="0" cy="0"/>
        </a:xfrm>
      </p:grpSpPr>
      <p:sp>
        <p:nvSpPr>
          <p:cNvPr id="3356" name="Google Shape;335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7" name="Google Shape;33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14.xml"/><Relationship Id="rId3" Type="http://schemas.openxmlformats.org/officeDocument/2006/relationships/slide" Target="/ppt/slides/slide17.xml"/><Relationship Id="rId4" Type="http://schemas.openxmlformats.org/officeDocument/2006/relationships/slide" Target="/ppt/slides/slide20.xml"/><Relationship Id="rId5" Type="http://schemas.openxmlformats.org/officeDocument/2006/relationships/slide" Target="/ppt/slides/slide28.xml"/><Relationship Id="rId6" Type="http://schemas.openxmlformats.org/officeDocument/2006/relationships/slide" Target="/ppt/slides/slide3.xml"/><Relationship Id="rId7" Type="http://schemas.openxmlformats.org/officeDocument/2006/relationships/slide" Target="/ppt/slides/slide7.xml"/><Relationship Id="rId8" Type="http://schemas.openxmlformats.org/officeDocument/2006/relationships/slide" Target="/ppt/slides/slide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14.xml"/><Relationship Id="rId3" Type="http://schemas.openxmlformats.org/officeDocument/2006/relationships/slide" Target="/ppt/slides/slide17.xml"/><Relationship Id="rId4" Type="http://schemas.openxmlformats.org/officeDocument/2006/relationships/slide" Target="/ppt/slides/slide20.xml"/><Relationship Id="rId5" Type="http://schemas.openxmlformats.org/officeDocument/2006/relationships/slide" Target="/ppt/slides/slide28.xml"/><Relationship Id="rId6" Type="http://schemas.openxmlformats.org/officeDocument/2006/relationships/slide" Target="/ppt/slides/slide3.xml"/><Relationship Id="rId7" Type="http://schemas.openxmlformats.org/officeDocument/2006/relationships/slide" Target="/ppt/slides/slide7.xml"/><Relationship Id="rId8" Type="http://schemas.openxmlformats.org/officeDocument/2006/relationships/slide" Target="/ppt/slides/slide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17.xml"/><Relationship Id="rId3" Type="http://schemas.openxmlformats.org/officeDocument/2006/relationships/slide" Target="/ppt/slides/slide20.xml"/><Relationship Id="rId4" Type="http://schemas.openxmlformats.org/officeDocument/2006/relationships/slide" Target="/ppt/slides/slide28.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17.xml"/><Relationship Id="rId3" Type="http://schemas.openxmlformats.org/officeDocument/2006/relationships/slide" Target="/ppt/slides/slide20.xml"/><Relationship Id="rId4" Type="http://schemas.openxmlformats.org/officeDocument/2006/relationships/slide" Target="/ppt/slides/slide28.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0.xml"/><Relationship Id="rId3" Type="http://schemas.openxmlformats.org/officeDocument/2006/relationships/slide" Target="/ppt/slides/slide28.xml"/><Relationship Id="rId4" Type="http://schemas.openxmlformats.org/officeDocument/2006/relationships/slide" Target="/ppt/slides/slide3.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0.xml"/><Relationship Id="rId3" Type="http://schemas.openxmlformats.org/officeDocument/2006/relationships/slide" Target="/ppt/slides/slide28.xml"/><Relationship Id="rId4" Type="http://schemas.openxmlformats.org/officeDocument/2006/relationships/slide" Target="/ppt/slides/slide3.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8.xml"/><Relationship Id="rId3" Type="http://schemas.openxmlformats.org/officeDocument/2006/relationships/slide" Target="/ppt/slides/slide3.xml"/><Relationship Id="rId4" Type="http://schemas.openxmlformats.org/officeDocument/2006/relationships/slide" Target="/ppt/slides/slide7.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8.xml"/><Relationship Id="rId3" Type="http://schemas.openxmlformats.org/officeDocument/2006/relationships/slide" Target="/ppt/slides/slide3.xml"/><Relationship Id="rId4" Type="http://schemas.openxmlformats.org/officeDocument/2006/relationships/slide" Target="/ppt/slides/slide7.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9" Type="http://schemas.openxmlformats.org/officeDocument/2006/relationships/slide" Target="/ppt/slides/slide56.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8.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20.png"/><Relationship Id="rId12" Type="http://schemas.openxmlformats.org/officeDocument/2006/relationships/image" Target="../media/image15.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3.png"/><Relationship Id="rId7" Type="http://schemas.openxmlformats.org/officeDocument/2006/relationships/hyperlink" Target="https://twitter.com/SlidesManiaSM/" TargetMode="External"/><Relationship Id="rId8"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 Id="rId8" Type="http://schemas.openxmlformats.org/officeDocument/2006/relationships/slide" Target="/ppt/slides/slide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slide" Target="/ppt/slides/slide9.xml"/><Relationship Id="rId4" Type="http://schemas.openxmlformats.org/officeDocument/2006/relationships/slide" Target="/ppt/slides/slide14.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 Id="rId8" Type="http://schemas.openxmlformats.org/officeDocument/2006/relationships/slide" Target="/ppt/slides/sl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7.xml"/><Relationship Id="rId4" Type="http://schemas.openxmlformats.org/officeDocument/2006/relationships/slide" Target="/ppt/slides/slide9.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9.xml"/><Relationship Id="rId3" Type="http://schemas.openxmlformats.org/officeDocument/2006/relationships/slide" Target="/ppt/slides/slide14.xml"/><Relationship Id="rId4" Type="http://schemas.openxmlformats.org/officeDocument/2006/relationships/slide" Target="/ppt/slides/slide17.xml"/><Relationship Id="rId5" Type="http://schemas.openxmlformats.org/officeDocument/2006/relationships/slide" Target="/ppt/slides/slide20.xml"/><Relationship Id="rId6" Type="http://schemas.openxmlformats.org/officeDocument/2006/relationships/slide" Target="/ppt/slides/slide28.xml"/><Relationship Id="rId7" Type="http://schemas.openxmlformats.org/officeDocument/2006/relationships/slide" Target="/ppt/slides/slide3.xml"/><Relationship Id="rId8" Type="http://schemas.openxmlformats.org/officeDocument/2006/relationships/slide" Target="/ppt/slides/slide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9.xml"/><Relationship Id="rId3" Type="http://schemas.openxmlformats.org/officeDocument/2006/relationships/slide" Target="/ppt/slides/slide14.xml"/><Relationship Id="rId4" Type="http://schemas.openxmlformats.org/officeDocument/2006/relationships/slide" Target="/ppt/slides/slide17.xml"/><Relationship Id="rId5" Type="http://schemas.openxmlformats.org/officeDocument/2006/relationships/slide" Target="/ppt/slides/slide20.xml"/><Relationship Id="rId6" Type="http://schemas.openxmlformats.org/officeDocument/2006/relationships/slide" Target="/ppt/slides/slide28.xml"/><Relationship Id="rId7" Type="http://schemas.openxmlformats.org/officeDocument/2006/relationships/slide" Target="/ppt/slides/slide3.xml"/><Relationship Id="rId8" Type="http://schemas.openxmlformats.org/officeDocument/2006/relationships/slide" Target="/ppt/slides/slide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Cover">
  <p:cSld name="001">
    <p:spTree>
      <p:nvGrpSpPr>
        <p:cNvPr id="10" name="Shape 10"/>
        <p:cNvGrpSpPr/>
        <p:nvPr/>
      </p:nvGrpSpPr>
      <p:grpSpPr>
        <a:xfrm>
          <a:off x="0" y="0"/>
          <a:ext cx="0" cy="0"/>
          <a:chOff x="0" y="0"/>
          <a:chExt cx="0" cy="0"/>
        </a:xfrm>
      </p:grpSpPr>
      <p:grpSp>
        <p:nvGrpSpPr>
          <p:cNvPr id="11" name="Google Shape;11;p62"/>
          <p:cNvGrpSpPr/>
          <p:nvPr/>
        </p:nvGrpSpPr>
        <p:grpSpPr>
          <a:xfrm rot="348161">
            <a:off x="10904952" y="603871"/>
            <a:ext cx="382316" cy="6033567"/>
            <a:chOff x="11748685" y="230165"/>
            <a:chExt cx="431880" cy="6719622"/>
          </a:xfrm>
        </p:grpSpPr>
        <p:sp>
          <p:nvSpPr>
            <p:cNvPr id="12" name="Google Shape;12;p62"/>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 name="Google Shape;13;p62"/>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 name="Google Shape;14;p62"/>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 name="Google Shape;15;p62"/>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 name="Google Shape;16;p62"/>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I</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 name="Google Shape;17;p62"/>
            <p:cNvSpPr/>
            <p:nvPr/>
          </p:nvSpPr>
          <p:spPr>
            <a:xfrm rot="5397851">
              <a:off x="11484775" y="1454452"/>
              <a:ext cx="959700" cy="43128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H</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 name="Google Shape;18;p62"/>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G</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9" name="Google Shape;19;p62"/>
          <p:cNvSpPr/>
          <p:nvPr/>
        </p:nvSpPr>
        <p:spPr>
          <a:xfrm rot="-398920">
            <a:off x="970370" y="418635"/>
            <a:ext cx="4153533" cy="5782068"/>
          </a:xfrm>
          <a:prstGeom prst="rect">
            <a:avLst/>
          </a:prstGeom>
          <a:solidFill>
            <a:srgbClr val="FFFFFF"/>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62"/>
          <p:cNvSpPr/>
          <p:nvPr/>
        </p:nvSpPr>
        <p:spPr>
          <a:xfrm rot="-398920">
            <a:off x="1122770" y="571035"/>
            <a:ext cx="4153533" cy="5782068"/>
          </a:xfrm>
          <a:prstGeom prst="rect">
            <a:avLst/>
          </a:prstGeom>
          <a:solidFill>
            <a:srgbClr val="FFFFFF"/>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62"/>
          <p:cNvSpPr/>
          <p:nvPr/>
        </p:nvSpPr>
        <p:spPr>
          <a:xfrm rot="-579047">
            <a:off x="853829" y="570991"/>
            <a:ext cx="4153481" cy="5782175"/>
          </a:xfrm>
          <a:prstGeom prst="rect">
            <a:avLst/>
          </a:prstGeom>
          <a:solidFill>
            <a:srgbClr val="FFFFFF"/>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62"/>
          <p:cNvSpPr/>
          <p:nvPr/>
        </p:nvSpPr>
        <p:spPr>
          <a:xfrm>
            <a:off x="853820" y="481441"/>
            <a:ext cx="4153500" cy="5782200"/>
          </a:xfrm>
          <a:prstGeom prst="rect">
            <a:avLst/>
          </a:prstGeom>
          <a:solidFill>
            <a:srgbClr val="FFFFFF"/>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 name="Google Shape;23;p62"/>
          <p:cNvGrpSpPr/>
          <p:nvPr/>
        </p:nvGrpSpPr>
        <p:grpSpPr>
          <a:xfrm rot="614478">
            <a:off x="855319" y="467705"/>
            <a:ext cx="310144" cy="6223998"/>
            <a:chOff x="1056034" y="849356"/>
            <a:chExt cx="310134" cy="6223794"/>
          </a:xfrm>
        </p:grpSpPr>
        <p:grpSp>
          <p:nvGrpSpPr>
            <p:cNvPr id="24" name="Google Shape;24;p62"/>
            <p:cNvGrpSpPr/>
            <p:nvPr/>
          </p:nvGrpSpPr>
          <p:grpSpPr>
            <a:xfrm>
              <a:off x="1056034" y="849356"/>
              <a:ext cx="310134" cy="5874639"/>
              <a:chOff x="1056034" y="849356"/>
              <a:chExt cx="310134" cy="5874639"/>
            </a:xfrm>
          </p:grpSpPr>
          <p:sp>
            <p:nvSpPr>
              <p:cNvPr id="25" name="Google Shape;25;p62"/>
              <p:cNvSpPr/>
              <p:nvPr/>
            </p:nvSpPr>
            <p:spPr>
              <a:xfrm rot="-17275">
                <a:off x="1057889" y="850101"/>
                <a:ext cx="298504" cy="738902"/>
              </a:xfrm>
              <a:prstGeom prst="triangle">
                <a:avLst>
                  <a:gd fmla="val 50000" name="adj"/>
                </a:avLst>
              </a:prstGeom>
              <a:solidFill>
                <a:srgbClr val="FCECD8"/>
              </a:solidFill>
              <a:ln>
                <a:noFill/>
              </a:ln>
              <a:effectLst>
                <a:outerShdw blurRad="57150" rotWithShape="0" algn="bl" dir="5400000" dist="190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 name="Google Shape;26;p62"/>
              <p:cNvSpPr/>
              <p:nvPr/>
            </p:nvSpPr>
            <p:spPr>
              <a:xfrm rot="-17539">
                <a:off x="1132204" y="850036"/>
                <a:ext cx="149354" cy="369455"/>
              </a:xfrm>
              <a:custGeom>
                <a:rect b="b" l="l" r="r" t="t"/>
                <a:pathLst>
                  <a:path extrusionOk="0" h="369454" w="304800">
                    <a:moveTo>
                      <a:pt x="0" y="369454"/>
                    </a:moveTo>
                    <a:lnTo>
                      <a:pt x="152400" y="0"/>
                    </a:lnTo>
                    <a:lnTo>
                      <a:pt x="304800" y="369454"/>
                    </a:lnTo>
                    <a:close/>
                  </a:path>
                </a:pathLst>
              </a:custGeom>
              <a:solidFill>
                <a:srgbClr val="0C0D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 name="Google Shape;27;p62"/>
              <p:cNvSpPr/>
              <p:nvPr/>
            </p:nvSpPr>
            <p:spPr>
              <a:xfrm rot="-5406226">
                <a:off x="-1355137" y="4007073"/>
                <a:ext cx="5134808" cy="298504"/>
              </a:xfrm>
              <a:prstGeom prst="rect">
                <a:avLst/>
              </a:prstGeom>
              <a:gradFill>
                <a:gsLst>
                  <a:gs pos="0">
                    <a:srgbClr val="FFCB25"/>
                  </a:gs>
                  <a:gs pos="47000">
                    <a:srgbClr val="FFCB25"/>
                  </a:gs>
                  <a:gs pos="76000">
                    <a:srgbClr val="FFE599"/>
                  </a:gs>
                  <a:gs pos="100000">
                    <a:srgbClr val="FFE599"/>
                  </a:gs>
                </a:gsLst>
                <a:lin ang="5400012" scaled="0"/>
              </a:gradFill>
              <a:ln>
                <a:noFill/>
              </a:ln>
              <a:effectLst>
                <a:outerShdw blurRad="57150" rotWithShape="0" algn="bl" dir="5400000" dist="19050">
                  <a:srgbClr val="000000">
                    <a:alpha val="4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8" name="Google Shape;28;p62"/>
              <p:cNvCxnSpPr/>
              <p:nvPr/>
            </p:nvCxnSpPr>
            <p:spPr>
              <a:xfrm rot="10800000">
                <a:off x="1149000" y="1587443"/>
                <a:ext cx="0" cy="5136005"/>
              </a:xfrm>
              <a:prstGeom prst="straightConnector1">
                <a:avLst/>
              </a:prstGeom>
              <a:noFill/>
              <a:ln cap="flat" cmpd="sng" w="9525">
                <a:solidFill>
                  <a:srgbClr val="000000"/>
                </a:solidFill>
                <a:prstDash val="solid"/>
                <a:round/>
                <a:headEnd len="sm" w="sm" type="none"/>
                <a:tailEnd len="sm" w="sm" type="none"/>
              </a:ln>
            </p:spPr>
          </p:cxnSp>
          <p:cxnSp>
            <p:nvCxnSpPr>
              <p:cNvPr id="29" name="Google Shape;29;p62"/>
              <p:cNvCxnSpPr/>
              <p:nvPr/>
            </p:nvCxnSpPr>
            <p:spPr>
              <a:xfrm rot="-10729852">
                <a:off x="1260248" y="1588873"/>
                <a:ext cx="14703" cy="5134805"/>
              </a:xfrm>
              <a:prstGeom prst="straightConnector1">
                <a:avLst/>
              </a:prstGeom>
              <a:noFill/>
              <a:ln cap="flat" cmpd="sng" w="9525">
                <a:solidFill>
                  <a:srgbClr val="000000"/>
                </a:solidFill>
                <a:prstDash val="solid"/>
                <a:round/>
                <a:headEnd len="sm" w="sm" type="none"/>
                <a:tailEnd len="sm" w="sm" type="none"/>
              </a:ln>
            </p:spPr>
          </p:cxnSp>
        </p:grpSp>
        <p:sp>
          <p:nvSpPr>
            <p:cNvPr id="30" name="Google Shape;30;p62"/>
            <p:cNvSpPr/>
            <p:nvPr/>
          </p:nvSpPr>
          <p:spPr>
            <a:xfrm>
              <a:off x="1060625" y="6798950"/>
              <a:ext cx="301800" cy="274200"/>
            </a:xfrm>
            <a:prstGeom prst="roundRect">
              <a:avLst>
                <a:gd fmla="val 16667" name="adj"/>
              </a:avLst>
            </a:prstGeom>
            <a:solidFill>
              <a:srgbClr val="F4CCCC"/>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62"/>
            <p:cNvSpPr/>
            <p:nvPr/>
          </p:nvSpPr>
          <p:spPr>
            <a:xfrm>
              <a:off x="1061368" y="6713150"/>
              <a:ext cx="301800" cy="137100"/>
            </a:xfrm>
            <a:prstGeom prst="rect">
              <a:avLst/>
            </a:prstGeom>
            <a:gradFill>
              <a:gsLst>
                <a:gs pos="0">
                  <a:srgbClr val="CCCCCC"/>
                </a:gs>
                <a:gs pos="13000">
                  <a:srgbClr val="F3F3F3"/>
                </a:gs>
                <a:gs pos="25000">
                  <a:srgbClr val="666666"/>
                </a:gs>
                <a:gs pos="76000">
                  <a:srgbClr val="B7B7B7"/>
                </a:gs>
                <a:gs pos="100000">
                  <a:srgbClr val="F3F3F3"/>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 name="Google Shape;32;p62"/>
          <p:cNvSpPr txBox="1"/>
          <p:nvPr>
            <p:ph idx="1" type="subTitle"/>
          </p:nvPr>
        </p:nvSpPr>
        <p:spPr>
          <a:xfrm>
            <a:off x="1338700" y="1025150"/>
            <a:ext cx="3350100" cy="4802100"/>
          </a:xfrm>
          <a:prstGeom prst="rect">
            <a:avLst/>
          </a:prstGeom>
          <a:noFill/>
          <a:ln>
            <a:noFill/>
          </a:ln>
        </p:spPr>
        <p:txBody>
          <a:bodyPr anchorCtr="0" anchor="ctr" bIns="121900" lIns="121900" spcFirstLastPara="1" rIns="121900" wrap="square" tIns="121900">
            <a:noAutofit/>
          </a:bodyPr>
          <a:lstStyle>
            <a:lvl1pPr lvl="0" algn="l">
              <a:lnSpc>
                <a:spcPct val="115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algn="l">
              <a:lnSpc>
                <a:spcPct val="115000"/>
              </a:lnSpc>
              <a:spcBef>
                <a:spcPts val="2100"/>
              </a:spcBef>
              <a:spcAft>
                <a:spcPts val="0"/>
              </a:spcAft>
              <a:buSzPts val="1800"/>
              <a:buNone/>
              <a:defRPr/>
            </a:lvl2pPr>
            <a:lvl3pPr lvl="2" algn="l">
              <a:lnSpc>
                <a:spcPct val="115000"/>
              </a:lnSpc>
              <a:spcBef>
                <a:spcPts val="2100"/>
              </a:spcBef>
              <a:spcAft>
                <a:spcPts val="0"/>
              </a:spcAft>
              <a:buSzPts val="1800"/>
              <a:buNone/>
              <a:defRPr/>
            </a:lvl3pPr>
            <a:lvl4pPr lvl="3" algn="l">
              <a:lnSpc>
                <a:spcPct val="115000"/>
              </a:lnSpc>
              <a:spcBef>
                <a:spcPts val="2100"/>
              </a:spcBef>
              <a:spcAft>
                <a:spcPts val="0"/>
              </a:spcAft>
              <a:buSzPts val="1800"/>
              <a:buNone/>
              <a:defRPr/>
            </a:lvl4pPr>
            <a:lvl5pPr lvl="4" algn="l">
              <a:lnSpc>
                <a:spcPct val="115000"/>
              </a:lnSpc>
              <a:spcBef>
                <a:spcPts val="2100"/>
              </a:spcBef>
              <a:spcAft>
                <a:spcPts val="0"/>
              </a:spcAft>
              <a:buSzPts val="1800"/>
              <a:buNone/>
              <a:defRPr/>
            </a:lvl5pPr>
            <a:lvl6pPr lvl="5" algn="l">
              <a:lnSpc>
                <a:spcPct val="115000"/>
              </a:lnSpc>
              <a:spcBef>
                <a:spcPts val="2100"/>
              </a:spcBef>
              <a:spcAft>
                <a:spcPts val="0"/>
              </a:spcAft>
              <a:buSzPts val="1800"/>
              <a:buNone/>
              <a:defRPr/>
            </a:lvl6pPr>
            <a:lvl7pPr lvl="6" algn="l">
              <a:lnSpc>
                <a:spcPct val="115000"/>
              </a:lnSpc>
              <a:spcBef>
                <a:spcPts val="2100"/>
              </a:spcBef>
              <a:spcAft>
                <a:spcPts val="0"/>
              </a:spcAft>
              <a:buSzPts val="1800"/>
              <a:buNone/>
              <a:defRPr/>
            </a:lvl7pPr>
            <a:lvl8pPr lvl="7" algn="l">
              <a:lnSpc>
                <a:spcPct val="115000"/>
              </a:lnSpc>
              <a:spcBef>
                <a:spcPts val="2100"/>
              </a:spcBef>
              <a:spcAft>
                <a:spcPts val="0"/>
              </a:spcAft>
              <a:buSzPts val="1800"/>
              <a:buNone/>
              <a:defRPr/>
            </a:lvl8pPr>
            <a:lvl9pPr lvl="8" algn="l">
              <a:lnSpc>
                <a:spcPct val="115000"/>
              </a:lnSpc>
              <a:spcBef>
                <a:spcPts val="2100"/>
              </a:spcBef>
              <a:spcAft>
                <a:spcPts val="2100"/>
              </a:spcAft>
              <a:buSzPts val="1800"/>
              <a:buNone/>
              <a:defRPr/>
            </a:lvl9pPr>
          </a:lstStyle>
          <a:p/>
        </p:txBody>
      </p:sp>
      <p:sp>
        <p:nvSpPr>
          <p:cNvPr id="33" name="Google Shape;33;p62"/>
          <p:cNvSpPr/>
          <p:nvPr/>
        </p:nvSpPr>
        <p:spPr>
          <a:xfrm rot="5740367">
            <a:off x="10304249" y="5963136"/>
            <a:ext cx="949952" cy="346094"/>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4" name="Google Shape;34;p62"/>
          <p:cNvSpPr/>
          <p:nvPr/>
        </p:nvSpPr>
        <p:spPr>
          <a:xfrm flipH="1" rot="327331">
            <a:off x="5926074" y="325980"/>
            <a:ext cx="4942652" cy="6057823"/>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Barlow Semi Condensed"/>
              <a:ea typeface="Barlow Semi Condensed"/>
              <a:cs typeface="Barlow Semi Condensed"/>
              <a:sym typeface="Barlow Semi Condensed"/>
            </a:endParaRPr>
          </a:p>
        </p:txBody>
      </p:sp>
      <p:sp>
        <p:nvSpPr>
          <p:cNvPr id="35" name="Google Shape;35;p62"/>
          <p:cNvSpPr/>
          <p:nvPr/>
        </p:nvSpPr>
        <p:spPr>
          <a:xfrm rot="5741800">
            <a:off x="10412175" y="5142778"/>
            <a:ext cx="982251" cy="34609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lang="en-US" sz="900">
                <a:solidFill>
                  <a:schemeClr val="dk1"/>
                </a:solidFill>
                <a:latin typeface="Barlow Semi Condensed SemiBold"/>
                <a:ea typeface="Barlow Semi Condensed SemiBold"/>
                <a:cs typeface="Barlow Semi Condensed SemiBold"/>
                <a:sym typeface="Barlow Semi Condensed SemiBold"/>
              </a:rPr>
              <a:t>MEET SCHEDULE &amp; DETAILS</a:t>
            </a:r>
            <a:endParaRPr b="0" i="0" sz="9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6" name="Google Shape;36;p62"/>
          <p:cNvSpPr/>
          <p:nvPr/>
        </p:nvSpPr>
        <p:spPr>
          <a:xfrm rot="5740847">
            <a:off x="10516021" y="4293822"/>
            <a:ext cx="860727" cy="34609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7" name="Google Shape;37;p62"/>
          <p:cNvSpPr/>
          <p:nvPr/>
        </p:nvSpPr>
        <p:spPr>
          <a:xfrm rot="5740847">
            <a:off x="10601834" y="3436992"/>
            <a:ext cx="860727" cy="34609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8" name="Google Shape;38;p62"/>
          <p:cNvSpPr/>
          <p:nvPr/>
        </p:nvSpPr>
        <p:spPr>
          <a:xfrm rot="5740848">
            <a:off x="10659595" y="2572578"/>
            <a:ext cx="918310" cy="346094"/>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900" u="none" cap="none" strike="noStrike">
                <a:solidFill>
                  <a:schemeClr val="dk1"/>
                </a:solidFill>
                <a:latin typeface="Barlow Semi Condensed SemiBold"/>
                <a:ea typeface="Barlow Semi Condensed SemiBold"/>
                <a:cs typeface="Barlow Semi Condensed SemiBold"/>
                <a:sym typeface="Barlow Semi Condensed SemiBold"/>
              </a:rPr>
              <a:t>REGISTRATION</a:t>
            </a:r>
            <a:endParaRPr b="0" i="0" sz="9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9" name="Google Shape;39;p62"/>
          <p:cNvSpPr/>
          <p:nvPr/>
        </p:nvSpPr>
        <p:spPr>
          <a:xfrm rot="5740847">
            <a:off x="10773459" y="1723332"/>
            <a:ext cx="860727" cy="346094"/>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0" name="Google Shape;40;p62"/>
          <p:cNvSpPr/>
          <p:nvPr/>
        </p:nvSpPr>
        <p:spPr>
          <a:xfrm rot="5740847">
            <a:off x="10859272" y="866502"/>
            <a:ext cx="860727" cy="346094"/>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WELCOME &amp; COTACTS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1" name="Google Shape;41;p62"/>
          <p:cNvSpPr/>
          <p:nvPr/>
        </p:nvSpPr>
        <p:spPr>
          <a:xfrm rot="328263">
            <a:off x="6016428" y="154872"/>
            <a:ext cx="371291" cy="6025977"/>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 name="Google Shape;42;p62"/>
          <p:cNvSpPr/>
          <p:nvPr/>
        </p:nvSpPr>
        <p:spPr>
          <a:xfrm flipH="1" rot="326420">
            <a:off x="5945576" y="344520"/>
            <a:ext cx="4956411" cy="6074547"/>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Barlow Semi Condensed"/>
              <a:ea typeface="Barlow Semi Condensed"/>
              <a:cs typeface="Barlow Semi Condensed"/>
              <a:sym typeface="Barlow Semi Condensed"/>
            </a:endParaRPr>
          </a:p>
        </p:txBody>
      </p:sp>
      <p:grpSp>
        <p:nvGrpSpPr>
          <p:cNvPr id="43" name="Google Shape;43;p62"/>
          <p:cNvGrpSpPr/>
          <p:nvPr/>
        </p:nvGrpSpPr>
        <p:grpSpPr>
          <a:xfrm rot="309000">
            <a:off x="5859857" y="216804"/>
            <a:ext cx="282502" cy="5850686"/>
            <a:chOff x="5869732" y="192255"/>
            <a:chExt cx="432000" cy="6472908"/>
          </a:xfrm>
        </p:grpSpPr>
        <p:grpSp>
          <p:nvGrpSpPr>
            <p:cNvPr id="44" name="Google Shape;44;p62"/>
            <p:cNvGrpSpPr/>
            <p:nvPr/>
          </p:nvGrpSpPr>
          <p:grpSpPr>
            <a:xfrm>
              <a:off x="5869732" y="192255"/>
              <a:ext cx="432000" cy="101655"/>
              <a:chOff x="5815912" y="201588"/>
              <a:chExt cx="540000" cy="104994"/>
            </a:xfrm>
          </p:grpSpPr>
          <p:sp>
            <p:nvSpPr>
              <p:cNvPr id="45" name="Google Shape;45;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 name="Google Shape;46;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7" name="Google Shape;47;p62"/>
            <p:cNvGrpSpPr/>
            <p:nvPr/>
          </p:nvGrpSpPr>
          <p:grpSpPr>
            <a:xfrm>
              <a:off x="5869732" y="6563508"/>
              <a:ext cx="432000" cy="101655"/>
              <a:chOff x="5815912" y="201588"/>
              <a:chExt cx="540000" cy="104994"/>
            </a:xfrm>
          </p:grpSpPr>
          <p:sp>
            <p:nvSpPr>
              <p:cNvPr id="48" name="Google Shape;48;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0" name="Google Shape;50;p62"/>
            <p:cNvGrpSpPr/>
            <p:nvPr/>
          </p:nvGrpSpPr>
          <p:grpSpPr>
            <a:xfrm>
              <a:off x="5869732" y="723193"/>
              <a:ext cx="432000" cy="101655"/>
              <a:chOff x="5815912" y="201588"/>
              <a:chExt cx="540000" cy="104994"/>
            </a:xfrm>
          </p:grpSpPr>
          <p:sp>
            <p:nvSpPr>
              <p:cNvPr id="51" name="Google Shape;51;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 name="Google Shape;52;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3" name="Google Shape;53;p62"/>
            <p:cNvGrpSpPr/>
            <p:nvPr/>
          </p:nvGrpSpPr>
          <p:grpSpPr>
            <a:xfrm>
              <a:off x="5869732" y="1254131"/>
              <a:ext cx="432000" cy="101655"/>
              <a:chOff x="5815912" y="201588"/>
              <a:chExt cx="540000" cy="104994"/>
            </a:xfrm>
          </p:grpSpPr>
          <p:sp>
            <p:nvSpPr>
              <p:cNvPr id="54" name="Google Shape;54;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 name="Google Shape;55;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6" name="Google Shape;56;p62"/>
            <p:cNvGrpSpPr/>
            <p:nvPr/>
          </p:nvGrpSpPr>
          <p:grpSpPr>
            <a:xfrm>
              <a:off x="5869732" y="1785069"/>
              <a:ext cx="432000" cy="101655"/>
              <a:chOff x="5815912" y="201588"/>
              <a:chExt cx="540000" cy="104994"/>
            </a:xfrm>
          </p:grpSpPr>
          <p:sp>
            <p:nvSpPr>
              <p:cNvPr id="57" name="Google Shape;57;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 name="Google Shape;58;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9" name="Google Shape;59;p62"/>
            <p:cNvGrpSpPr/>
            <p:nvPr/>
          </p:nvGrpSpPr>
          <p:grpSpPr>
            <a:xfrm>
              <a:off x="5869732" y="2316007"/>
              <a:ext cx="432000" cy="101655"/>
              <a:chOff x="5815912" y="201588"/>
              <a:chExt cx="540000" cy="104994"/>
            </a:xfrm>
          </p:grpSpPr>
          <p:sp>
            <p:nvSpPr>
              <p:cNvPr id="60" name="Google Shape;60;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 name="Google Shape;61;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2" name="Google Shape;62;p62"/>
            <p:cNvGrpSpPr/>
            <p:nvPr/>
          </p:nvGrpSpPr>
          <p:grpSpPr>
            <a:xfrm>
              <a:off x="5869732" y="2846944"/>
              <a:ext cx="432000" cy="101655"/>
              <a:chOff x="5815912" y="201588"/>
              <a:chExt cx="540000" cy="104994"/>
            </a:xfrm>
          </p:grpSpPr>
          <p:sp>
            <p:nvSpPr>
              <p:cNvPr id="63" name="Google Shape;63;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 name="Google Shape;64;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5" name="Google Shape;65;p62"/>
            <p:cNvGrpSpPr/>
            <p:nvPr/>
          </p:nvGrpSpPr>
          <p:grpSpPr>
            <a:xfrm>
              <a:off x="5869732" y="3377883"/>
              <a:ext cx="432000" cy="101655"/>
              <a:chOff x="5815912" y="201588"/>
              <a:chExt cx="540000" cy="104994"/>
            </a:xfrm>
          </p:grpSpPr>
          <p:sp>
            <p:nvSpPr>
              <p:cNvPr id="66" name="Google Shape;66;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 name="Google Shape;67;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8" name="Google Shape;68;p62"/>
            <p:cNvGrpSpPr/>
            <p:nvPr/>
          </p:nvGrpSpPr>
          <p:grpSpPr>
            <a:xfrm>
              <a:off x="5869732" y="3908820"/>
              <a:ext cx="432000" cy="101655"/>
              <a:chOff x="5815912" y="201588"/>
              <a:chExt cx="540000" cy="104994"/>
            </a:xfrm>
          </p:grpSpPr>
          <p:sp>
            <p:nvSpPr>
              <p:cNvPr id="69" name="Google Shape;69;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 name="Google Shape;70;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1" name="Google Shape;71;p62"/>
            <p:cNvGrpSpPr/>
            <p:nvPr/>
          </p:nvGrpSpPr>
          <p:grpSpPr>
            <a:xfrm>
              <a:off x="5869732" y="4439758"/>
              <a:ext cx="432000" cy="101655"/>
              <a:chOff x="5815912" y="201588"/>
              <a:chExt cx="540000" cy="104994"/>
            </a:xfrm>
          </p:grpSpPr>
          <p:sp>
            <p:nvSpPr>
              <p:cNvPr id="72" name="Google Shape;72;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 name="Google Shape;73;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4" name="Google Shape;74;p62"/>
            <p:cNvGrpSpPr/>
            <p:nvPr/>
          </p:nvGrpSpPr>
          <p:grpSpPr>
            <a:xfrm>
              <a:off x="5869732" y="4970697"/>
              <a:ext cx="432000" cy="101655"/>
              <a:chOff x="5815912" y="201588"/>
              <a:chExt cx="540000" cy="104994"/>
            </a:xfrm>
          </p:grpSpPr>
          <p:sp>
            <p:nvSpPr>
              <p:cNvPr id="75" name="Google Shape;75;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 name="Google Shape;76;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7" name="Google Shape;77;p62"/>
            <p:cNvGrpSpPr/>
            <p:nvPr/>
          </p:nvGrpSpPr>
          <p:grpSpPr>
            <a:xfrm>
              <a:off x="5869732" y="5501635"/>
              <a:ext cx="432000" cy="101655"/>
              <a:chOff x="5815912" y="201588"/>
              <a:chExt cx="540000" cy="104994"/>
            </a:xfrm>
          </p:grpSpPr>
          <p:sp>
            <p:nvSpPr>
              <p:cNvPr id="78" name="Google Shape;78;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 name="Google Shape;79;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0" name="Google Shape;80;p62"/>
            <p:cNvGrpSpPr/>
            <p:nvPr/>
          </p:nvGrpSpPr>
          <p:grpSpPr>
            <a:xfrm>
              <a:off x="5869732" y="6032572"/>
              <a:ext cx="432000" cy="101655"/>
              <a:chOff x="5815912" y="201588"/>
              <a:chExt cx="540000" cy="104994"/>
            </a:xfrm>
          </p:grpSpPr>
          <p:sp>
            <p:nvSpPr>
              <p:cNvPr id="81" name="Google Shape;81;p6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 name="Google Shape;82;p6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83" name="Google Shape;83;p62"/>
          <p:cNvSpPr txBox="1"/>
          <p:nvPr>
            <p:ph type="title"/>
          </p:nvPr>
        </p:nvSpPr>
        <p:spPr>
          <a:xfrm rot="343062">
            <a:off x="6564317" y="1639994"/>
            <a:ext cx="4089245" cy="1683872"/>
          </a:xfrm>
          <a:prstGeom prst="rect">
            <a:avLst/>
          </a:prstGeom>
          <a:noFill/>
          <a:ln>
            <a:noFill/>
          </a:ln>
        </p:spPr>
        <p:txBody>
          <a:bodyPr anchorCtr="0" anchor="t" bIns="121900" lIns="121900" spcFirstLastPara="1" rIns="121900" wrap="square" tIns="121900">
            <a:noAutofit/>
          </a:bodyPr>
          <a:lstStyle>
            <a:lvl1pPr lvl="0" marR="0" algn="ctr">
              <a:lnSpc>
                <a:spcPct val="100000"/>
              </a:lnSpc>
              <a:spcBef>
                <a:spcPts val="0"/>
              </a:spcBef>
              <a:spcAft>
                <a:spcPts val="0"/>
              </a:spcAft>
              <a:buClr>
                <a:srgbClr val="FFFFFF"/>
              </a:buClr>
              <a:buSzPts val="3700"/>
              <a:buFont typeface="Barlow Semi Condensed Medium"/>
              <a:buNone/>
              <a:defRPr>
                <a:solidFill>
                  <a:srgbClr val="FFFFFF"/>
                </a:solidFill>
              </a:defRPr>
            </a:lvl1pPr>
            <a:lvl2pPr lvl="1"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2pPr>
            <a:lvl3pPr lvl="2"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3pPr>
            <a:lvl4pPr lvl="3"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4pPr>
            <a:lvl5pPr lvl="4"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5pPr>
            <a:lvl6pPr lvl="5"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6pPr>
            <a:lvl7pPr lvl="6"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7pPr>
            <a:lvl8pPr lvl="7"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8pPr>
            <a:lvl9pPr lvl="8" algn="ctr">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9pPr>
          </a:lstStyle>
          <a:p/>
        </p:txBody>
      </p:sp>
      <p:sp>
        <p:nvSpPr>
          <p:cNvPr id="84" name="Google Shape;84;p62"/>
          <p:cNvSpPr txBox="1"/>
          <p:nvPr>
            <p:ph idx="2" type="subTitle"/>
          </p:nvPr>
        </p:nvSpPr>
        <p:spPr>
          <a:xfrm rot="343120">
            <a:off x="6429340" y="3499888"/>
            <a:ext cx="4022318" cy="1327509"/>
          </a:xfrm>
          <a:prstGeom prst="rect">
            <a:avLst/>
          </a:prstGeom>
          <a:noFill/>
          <a:ln>
            <a:noFill/>
          </a:ln>
        </p:spPr>
        <p:txBody>
          <a:bodyPr anchorCtr="0" anchor="t" bIns="121900" lIns="121900" spcFirstLastPara="1" rIns="121900" wrap="square" tIns="121900">
            <a:noAutofit/>
          </a:bodyPr>
          <a:lstStyle>
            <a:lvl1pPr lvl="0" algn="ctr">
              <a:lnSpc>
                <a:spcPct val="115000"/>
              </a:lnSpc>
              <a:spcBef>
                <a:spcPts val="0"/>
              </a:spcBef>
              <a:spcAft>
                <a:spcPts val="0"/>
              </a:spcAft>
              <a:buClr>
                <a:srgbClr val="FFFFFF"/>
              </a:buClr>
              <a:buSzPts val="1800"/>
              <a:buNone/>
              <a:defRPr>
                <a:solidFill>
                  <a:srgbClr val="FFFFFF"/>
                </a:solidFill>
              </a:defRPr>
            </a:lvl1pPr>
            <a:lvl2pPr lvl="1" algn="l">
              <a:lnSpc>
                <a:spcPct val="115000"/>
              </a:lnSpc>
              <a:spcBef>
                <a:spcPts val="2100"/>
              </a:spcBef>
              <a:spcAft>
                <a:spcPts val="0"/>
              </a:spcAft>
              <a:buClr>
                <a:srgbClr val="FFFFFF"/>
              </a:buClr>
              <a:buSzPts val="1800"/>
              <a:buNone/>
              <a:defRPr>
                <a:solidFill>
                  <a:srgbClr val="FFFFFF"/>
                </a:solidFill>
              </a:defRPr>
            </a:lvl2pPr>
            <a:lvl3pPr lvl="2" algn="l">
              <a:lnSpc>
                <a:spcPct val="115000"/>
              </a:lnSpc>
              <a:spcBef>
                <a:spcPts val="2100"/>
              </a:spcBef>
              <a:spcAft>
                <a:spcPts val="0"/>
              </a:spcAft>
              <a:buClr>
                <a:srgbClr val="FFFFFF"/>
              </a:buClr>
              <a:buSzPts val="1800"/>
              <a:buNone/>
              <a:defRPr>
                <a:solidFill>
                  <a:srgbClr val="FFFFFF"/>
                </a:solidFill>
              </a:defRPr>
            </a:lvl3pPr>
            <a:lvl4pPr lvl="3" algn="l">
              <a:lnSpc>
                <a:spcPct val="115000"/>
              </a:lnSpc>
              <a:spcBef>
                <a:spcPts val="2100"/>
              </a:spcBef>
              <a:spcAft>
                <a:spcPts val="0"/>
              </a:spcAft>
              <a:buClr>
                <a:srgbClr val="FFFFFF"/>
              </a:buClr>
              <a:buSzPts val="1800"/>
              <a:buNone/>
              <a:defRPr>
                <a:solidFill>
                  <a:srgbClr val="FFFFFF"/>
                </a:solidFill>
              </a:defRPr>
            </a:lvl4pPr>
            <a:lvl5pPr lvl="4" algn="l">
              <a:lnSpc>
                <a:spcPct val="115000"/>
              </a:lnSpc>
              <a:spcBef>
                <a:spcPts val="2100"/>
              </a:spcBef>
              <a:spcAft>
                <a:spcPts val="0"/>
              </a:spcAft>
              <a:buClr>
                <a:srgbClr val="FFFFFF"/>
              </a:buClr>
              <a:buSzPts val="1800"/>
              <a:buNone/>
              <a:defRPr>
                <a:solidFill>
                  <a:srgbClr val="FFFFFF"/>
                </a:solidFill>
              </a:defRPr>
            </a:lvl5pPr>
            <a:lvl6pPr lvl="5" algn="l">
              <a:lnSpc>
                <a:spcPct val="115000"/>
              </a:lnSpc>
              <a:spcBef>
                <a:spcPts val="2100"/>
              </a:spcBef>
              <a:spcAft>
                <a:spcPts val="0"/>
              </a:spcAft>
              <a:buClr>
                <a:srgbClr val="FFFFFF"/>
              </a:buClr>
              <a:buSzPts val="1800"/>
              <a:buNone/>
              <a:defRPr>
                <a:solidFill>
                  <a:srgbClr val="FFFFFF"/>
                </a:solidFill>
              </a:defRPr>
            </a:lvl6pPr>
            <a:lvl7pPr lvl="6" algn="l">
              <a:lnSpc>
                <a:spcPct val="115000"/>
              </a:lnSpc>
              <a:spcBef>
                <a:spcPts val="2100"/>
              </a:spcBef>
              <a:spcAft>
                <a:spcPts val="0"/>
              </a:spcAft>
              <a:buClr>
                <a:srgbClr val="FFFFFF"/>
              </a:buClr>
              <a:buSzPts val="1800"/>
              <a:buNone/>
              <a:defRPr>
                <a:solidFill>
                  <a:srgbClr val="FFFFFF"/>
                </a:solidFill>
              </a:defRPr>
            </a:lvl7pPr>
            <a:lvl8pPr lvl="7" algn="l">
              <a:lnSpc>
                <a:spcPct val="115000"/>
              </a:lnSpc>
              <a:spcBef>
                <a:spcPts val="2100"/>
              </a:spcBef>
              <a:spcAft>
                <a:spcPts val="0"/>
              </a:spcAft>
              <a:buClr>
                <a:srgbClr val="FFFFFF"/>
              </a:buClr>
              <a:buSzPts val="1800"/>
              <a:buNone/>
              <a:defRPr>
                <a:solidFill>
                  <a:srgbClr val="FFFFFF"/>
                </a:solidFill>
              </a:defRPr>
            </a:lvl8pPr>
            <a:lvl9pPr lvl="8" algn="l">
              <a:lnSpc>
                <a:spcPct val="115000"/>
              </a:lnSpc>
              <a:spcBef>
                <a:spcPts val="2100"/>
              </a:spcBef>
              <a:spcAft>
                <a:spcPts val="2100"/>
              </a:spcAft>
              <a:buClr>
                <a:srgbClr val="FFFFFF"/>
              </a:buClr>
              <a:buSzPts val="1800"/>
              <a:buNone/>
              <a:defRPr>
                <a:solidFill>
                  <a:srgbClr val="FFFFFF"/>
                </a:solidFill>
              </a:defRPr>
            </a:lvl9pPr>
          </a:lstStyle>
          <a:p/>
        </p:txBody>
      </p:sp>
      <p:cxnSp>
        <p:nvCxnSpPr>
          <p:cNvPr id="85" name="Google Shape;85;p62"/>
          <p:cNvCxnSpPr/>
          <p:nvPr/>
        </p:nvCxnSpPr>
        <p:spPr>
          <a:xfrm rot="343278">
            <a:off x="6438552" y="3375111"/>
            <a:ext cx="4152887" cy="0"/>
          </a:xfrm>
          <a:prstGeom prst="straightConnector1">
            <a:avLst/>
          </a:prstGeom>
          <a:noFill/>
          <a:ln cap="flat" cmpd="sng" w="9525">
            <a:solidFill>
              <a:srgbClr val="FFFFFF"/>
            </a:solidFill>
            <a:prstDash val="solid"/>
            <a:round/>
            <a:headEnd len="med" w="med" type="oval"/>
            <a:tailEnd len="med" w="med" type="oval"/>
          </a:ln>
        </p:spPr>
      </p:cxnSp>
      <p:sp>
        <p:nvSpPr>
          <p:cNvPr id="86" name="Google Shape;86;p62">
            <a:hlinkClick action="ppaction://hlinksldjump" r:id="rId2"/>
          </p:cNvPr>
          <p:cNvSpPr/>
          <p:nvPr/>
        </p:nvSpPr>
        <p:spPr>
          <a:xfrm rot="343245">
            <a:off x="5998073" y="505100"/>
            <a:ext cx="5221706" cy="591395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Barlow Semi Condensed"/>
              <a:ea typeface="Barlow Semi Condensed"/>
              <a:cs typeface="Barlow Semi Condensed"/>
              <a:sym typeface="Barlow Semi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Explain 2">
  <p:cSld name="010">
    <p:spTree>
      <p:nvGrpSpPr>
        <p:cNvPr id="653" name="Shape 653"/>
        <p:cNvGrpSpPr/>
        <p:nvPr/>
      </p:nvGrpSpPr>
      <p:grpSpPr>
        <a:xfrm>
          <a:off x="0" y="0"/>
          <a:ext cx="0" cy="0"/>
          <a:chOff x="0" y="0"/>
          <a:chExt cx="0" cy="0"/>
        </a:xfrm>
      </p:grpSpPr>
      <p:sp>
        <p:nvSpPr>
          <p:cNvPr id="654" name="Google Shape;654;p71"/>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655" name="Google Shape;655;p71"/>
          <p:cNvGrpSpPr/>
          <p:nvPr/>
        </p:nvGrpSpPr>
        <p:grpSpPr>
          <a:xfrm>
            <a:off x="11556308" y="62214"/>
            <a:ext cx="549700" cy="6719622"/>
            <a:chOff x="11748569" y="230165"/>
            <a:chExt cx="432000" cy="6719622"/>
          </a:xfrm>
        </p:grpSpPr>
        <p:sp>
          <p:nvSpPr>
            <p:cNvPr id="656" name="Google Shape;656;p71"/>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57" name="Google Shape;657;p71"/>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58" name="Google Shape;658;p71"/>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59" name="Google Shape;659;p71"/>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60" name="Google Shape;660;p71"/>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61" name="Google Shape;661;p71"/>
            <p:cNvSpPr/>
            <p:nvPr/>
          </p:nvSpPr>
          <p:spPr>
            <a:xfrm rot="5398004">
              <a:off x="11447819" y="1491300"/>
              <a:ext cx="10335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62" name="Google Shape;662;p71"/>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663" name="Google Shape;663;p71"/>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4" name="Google Shape;664;p71"/>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5" name="Google Shape;665;p71"/>
          <p:cNvSpPr/>
          <p:nvPr/>
        </p:nvSpPr>
        <p:spPr>
          <a:xfrm rot="5398012">
            <a:off x="11293201" y="6062676"/>
            <a:ext cx="10377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666" name="Google Shape;666;p71"/>
          <p:cNvSpPr/>
          <p:nvPr/>
        </p:nvSpPr>
        <p:spPr>
          <a:xfrm rot="5398357">
            <a:off x="11184233" y="5120050"/>
            <a:ext cx="12555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667" name="Google Shape;667;p71"/>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668" name="Google Shape;668;p71"/>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669" name="Google Shape;669;p71"/>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0" name="Google Shape;670;p71"/>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671" name="Google Shape;671;p71"/>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672" name="Google Shape;672;p71"/>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3" name="Google Shape;673;p71"/>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674" name="Google Shape;674;p71"/>
          <p:cNvGrpSpPr/>
          <p:nvPr/>
        </p:nvGrpSpPr>
        <p:grpSpPr>
          <a:xfrm>
            <a:off x="5869732" y="192255"/>
            <a:ext cx="432000" cy="6472908"/>
            <a:chOff x="5869732" y="192255"/>
            <a:chExt cx="432000" cy="6472908"/>
          </a:xfrm>
        </p:grpSpPr>
        <p:grpSp>
          <p:nvGrpSpPr>
            <p:cNvPr id="675" name="Google Shape;675;p71"/>
            <p:cNvGrpSpPr/>
            <p:nvPr/>
          </p:nvGrpSpPr>
          <p:grpSpPr>
            <a:xfrm>
              <a:off x="5869732" y="192255"/>
              <a:ext cx="432000" cy="101655"/>
              <a:chOff x="5815912" y="201588"/>
              <a:chExt cx="540000" cy="104994"/>
            </a:xfrm>
          </p:grpSpPr>
          <p:sp>
            <p:nvSpPr>
              <p:cNvPr id="676" name="Google Shape;676;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7" name="Google Shape;677;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78" name="Google Shape;678;p71"/>
            <p:cNvGrpSpPr/>
            <p:nvPr/>
          </p:nvGrpSpPr>
          <p:grpSpPr>
            <a:xfrm>
              <a:off x="5869732" y="6563508"/>
              <a:ext cx="432000" cy="101655"/>
              <a:chOff x="5815912" y="201588"/>
              <a:chExt cx="540000" cy="104994"/>
            </a:xfrm>
          </p:grpSpPr>
          <p:sp>
            <p:nvSpPr>
              <p:cNvPr id="679" name="Google Shape;679;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0" name="Google Shape;680;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81" name="Google Shape;681;p71"/>
            <p:cNvGrpSpPr/>
            <p:nvPr/>
          </p:nvGrpSpPr>
          <p:grpSpPr>
            <a:xfrm>
              <a:off x="5869732" y="723193"/>
              <a:ext cx="432000" cy="101655"/>
              <a:chOff x="5815912" y="201588"/>
              <a:chExt cx="540000" cy="104994"/>
            </a:xfrm>
          </p:grpSpPr>
          <p:sp>
            <p:nvSpPr>
              <p:cNvPr id="682" name="Google Shape;682;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3" name="Google Shape;683;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84" name="Google Shape;684;p71"/>
            <p:cNvGrpSpPr/>
            <p:nvPr/>
          </p:nvGrpSpPr>
          <p:grpSpPr>
            <a:xfrm>
              <a:off x="5869732" y="1254131"/>
              <a:ext cx="432000" cy="101655"/>
              <a:chOff x="5815912" y="201588"/>
              <a:chExt cx="540000" cy="104994"/>
            </a:xfrm>
          </p:grpSpPr>
          <p:sp>
            <p:nvSpPr>
              <p:cNvPr id="685" name="Google Shape;685;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6" name="Google Shape;686;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87" name="Google Shape;687;p71"/>
            <p:cNvGrpSpPr/>
            <p:nvPr/>
          </p:nvGrpSpPr>
          <p:grpSpPr>
            <a:xfrm>
              <a:off x="5869732" y="1785069"/>
              <a:ext cx="432000" cy="101655"/>
              <a:chOff x="5815912" y="201588"/>
              <a:chExt cx="540000" cy="104994"/>
            </a:xfrm>
          </p:grpSpPr>
          <p:sp>
            <p:nvSpPr>
              <p:cNvPr id="688" name="Google Shape;688;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9" name="Google Shape;689;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90" name="Google Shape;690;p71"/>
            <p:cNvGrpSpPr/>
            <p:nvPr/>
          </p:nvGrpSpPr>
          <p:grpSpPr>
            <a:xfrm>
              <a:off x="5869732" y="2316007"/>
              <a:ext cx="432000" cy="101655"/>
              <a:chOff x="5815912" y="201588"/>
              <a:chExt cx="540000" cy="104994"/>
            </a:xfrm>
          </p:grpSpPr>
          <p:sp>
            <p:nvSpPr>
              <p:cNvPr id="691" name="Google Shape;691;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2" name="Google Shape;692;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93" name="Google Shape;693;p71"/>
            <p:cNvGrpSpPr/>
            <p:nvPr/>
          </p:nvGrpSpPr>
          <p:grpSpPr>
            <a:xfrm>
              <a:off x="5869732" y="2846944"/>
              <a:ext cx="432000" cy="101655"/>
              <a:chOff x="5815912" y="201588"/>
              <a:chExt cx="540000" cy="104994"/>
            </a:xfrm>
          </p:grpSpPr>
          <p:sp>
            <p:nvSpPr>
              <p:cNvPr id="694" name="Google Shape;694;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5" name="Google Shape;695;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96" name="Google Shape;696;p71"/>
            <p:cNvGrpSpPr/>
            <p:nvPr/>
          </p:nvGrpSpPr>
          <p:grpSpPr>
            <a:xfrm>
              <a:off x="5869732" y="3377883"/>
              <a:ext cx="432000" cy="101655"/>
              <a:chOff x="5815912" y="201588"/>
              <a:chExt cx="540000" cy="104994"/>
            </a:xfrm>
          </p:grpSpPr>
          <p:sp>
            <p:nvSpPr>
              <p:cNvPr id="697" name="Google Shape;697;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8" name="Google Shape;698;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99" name="Google Shape;699;p71"/>
            <p:cNvGrpSpPr/>
            <p:nvPr/>
          </p:nvGrpSpPr>
          <p:grpSpPr>
            <a:xfrm>
              <a:off x="5869732" y="3908820"/>
              <a:ext cx="432000" cy="101655"/>
              <a:chOff x="5815912" y="201588"/>
              <a:chExt cx="540000" cy="104994"/>
            </a:xfrm>
          </p:grpSpPr>
          <p:sp>
            <p:nvSpPr>
              <p:cNvPr id="700" name="Google Shape;700;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1" name="Google Shape;701;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02" name="Google Shape;702;p71"/>
            <p:cNvGrpSpPr/>
            <p:nvPr/>
          </p:nvGrpSpPr>
          <p:grpSpPr>
            <a:xfrm>
              <a:off x="5869732" y="4439758"/>
              <a:ext cx="432000" cy="101655"/>
              <a:chOff x="5815912" y="201588"/>
              <a:chExt cx="540000" cy="104994"/>
            </a:xfrm>
          </p:grpSpPr>
          <p:sp>
            <p:nvSpPr>
              <p:cNvPr id="703" name="Google Shape;703;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4" name="Google Shape;704;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05" name="Google Shape;705;p71"/>
            <p:cNvGrpSpPr/>
            <p:nvPr/>
          </p:nvGrpSpPr>
          <p:grpSpPr>
            <a:xfrm>
              <a:off x="5869732" y="4970697"/>
              <a:ext cx="432000" cy="101655"/>
              <a:chOff x="5815912" y="201588"/>
              <a:chExt cx="540000" cy="104994"/>
            </a:xfrm>
          </p:grpSpPr>
          <p:sp>
            <p:nvSpPr>
              <p:cNvPr id="706" name="Google Shape;706;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7" name="Google Shape;707;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08" name="Google Shape;708;p71"/>
            <p:cNvGrpSpPr/>
            <p:nvPr/>
          </p:nvGrpSpPr>
          <p:grpSpPr>
            <a:xfrm>
              <a:off x="5869732" y="5501635"/>
              <a:ext cx="432000" cy="101655"/>
              <a:chOff x="5815912" y="201588"/>
              <a:chExt cx="540000" cy="104994"/>
            </a:xfrm>
          </p:grpSpPr>
          <p:sp>
            <p:nvSpPr>
              <p:cNvPr id="709" name="Google Shape;709;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0" name="Google Shape;710;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11" name="Google Shape;711;p71"/>
            <p:cNvGrpSpPr/>
            <p:nvPr/>
          </p:nvGrpSpPr>
          <p:grpSpPr>
            <a:xfrm>
              <a:off x="5869732" y="6032572"/>
              <a:ext cx="432000" cy="101655"/>
              <a:chOff x="5815912" y="201588"/>
              <a:chExt cx="540000" cy="104994"/>
            </a:xfrm>
          </p:grpSpPr>
          <p:sp>
            <p:nvSpPr>
              <p:cNvPr id="712" name="Google Shape;712;p7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3" name="Google Shape;713;p7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714" name="Google Shape;714;p71"/>
          <p:cNvSpPr/>
          <p:nvPr/>
        </p:nvSpPr>
        <p:spPr>
          <a:xfrm flipH="1" rot="-5398161">
            <a:off x="-214745" y="2181075"/>
            <a:ext cx="11214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715" name="Google Shape;715;p71"/>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716" name="Google Shape;716;p71"/>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717" name="Google Shape;717;p71">
            <a:hlinkClick action="ppaction://hlinksldjump" r:id="rId2"/>
          </p:cNvPr>
          <p:cNvSpPr/>
          <p:nvPr/>
        </p:nvSpPr>
        <p:spPr>
          <a:xfrm rot="5397851">
            <a:off x="-138220" y="34191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18" name="Google Shape;718;p71">
            <a:hlinkClick action="ppaction://hlinksldjump" r:id="rId3"/>
          </p:cNvPr>
          <p:cNvSpPr/>
          <p:nvPr/>
        </p:nvSpPr>
        <p:spPr>
          <a:xfrm rot="5397851">
            <a:off x="-138220" y="130201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19" name="Google Shape;719;p71">
            <a:hlinkClick action="ppaction://hlinksldjump" r:id="rId4"/>
          </p:cNvPr>
          <p:cNvSpPr/>
          <p:nvPr/>
        </p:nvSpPr>
        <p:spPr>
          <a:xfrm rot="5397851">
            <a:off x="-138220" y="21810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20" name="Google Shape;720;p71">
            <a:hlinkClick action="ppaction://hlinksldjump" r:id="rId5"/>
          </p:cNvPr>
          <p:cNvSpPr/>
          <p:nvPr/>
        </p:nvSpPr>
        <p:spPr>
          <a:xfrm rot="5397851">
            <a:off x="114233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21" name="Google Shape;721;p71">
            <a:hlinkClick action="ppaction://hlinksldjump" r:id="rId6"/>
          </p:cNvPr>
          <p:cNvSpPr/>
          <p:nvPr/>
        </p:nvSpPr>
        <p:spPr>
          <a:xfrm rot="5397851">
            <a:off x="114233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22" name="Google Shape;722;p71">
            <a:hlinkClick action="ppaction://hlinksldjump" r:id="rId7"/>
          </p:cNvPr>
          <p:cNvSpPr/>
          <p:nvPr/>
        </p:nvSpPr>
        <p:spPr>
          <a:xfrm rot="5397851">
            <a:off x="114233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23" name="Google Shape;723;p71">
            <a:hlinkClick action="ppaction://hlinksldjump" r:id="rId8"/>
          </p:cNvPr>
          <p:cNvSpPr/>
          <p:nvPr/>
        </p:nvSpPr>
        <p:spPr>
          <a:xfrm rot="5397851">
            <a:off x="11355555" y="61469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Explain 3">
  <p:cSld name="011">
    <p:spTree>
      <p:nvGrpSpPr>
        <p:cNvPr id="724" name="Shape 724"/>
        <p:cNvGrpSpPr/>
        <p:nvPr/>
      </p:nvGrpSpPr>
      <p:grpSpPr>
        <a:xfrm>
          <a:off x="0" y="0"/>
          <a:ext cx="0" cy="0"/>
          <a:chOff x="0" y="0"/>
          <a:chExt cx="0" cy="0"/>
        </a:xfrm>
      </p:grpSpPr>
      <p:sp>
        <p:nvSpPr>
          <p:cNvPr id="725" name="Google Shape;725;p72"/>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726" name="Google Shape;726;p72"/>
          <p:cNvGrpSpPr/>
          <p:nvPr/>
        </p:nvGrpSpPr>
        <p:grpSpPr>
          <a:xfrm>
            <a:off x="11556308" y="62214"/>
            <a:ext cx="549700" cy="6719622"/>
            <a:chOff x="11748569" y="230165"/>
            <a:chExt cx="432000" cy="6719622"/>
          </a:xfrm>
        </p:grpSpPr>
        <p:sp>
          <p:nvSpPr>
            <p:cNvPr id="727" name="Google Shape;727;p72"/>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28" name="Google Shape;728;p72"/>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29" name="Google Shape;729;p72"/>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30" name="Google Shape;730;p72"/>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31" name="Google Shape;731;p72"/>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32" name="Google Shape;732;p72"/>
            <p:cNvSpPr/>
            <p:nvPr/>
          </p:nvSpPr>
          <p:spPr>
            <a:xfrm rot="5398063">
              <a:off x="11432069" y="1507050"/>
              <a:ext cx="10650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33" name="Google Shape;733;p72"/>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734" name="Google Shape;734;p72"/>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5" name="Google Shape;735;p72"/>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736" name="Google Shape;736;p72"/>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737" name="Google Shape;737;p72"/>
          <p:cNvSpPr/>
          <p:nvPr/>
        </p:nvSpPr>
        <p:spPr>
          <a:xfrm flipH="1" rot="-5398052">
            <a:off x="-183438" y="2212524"/>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738" name="Google Shape;738;p72"/>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9" name="Google Shape;739;p72"/>
          <p:cNvSpPr/>
          <p:nvPr/>
        </p:nvSpPr>
        <p:spPr>
          <a:xfrm rot="5398071">
            <a:off x="11277432" y="6047026"/>
            <a:ext cx="10692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740" name="Google Shape;740;p72"/>
          <p:cNvSpPr/>
          <p:nvPr/>
        </p:nvSpPr>
        <p:spPr>
          <a:xfrm rot="5398224">
            <a:off x="11231349" y="5088700"/>
            <a:ext cx="11613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741" name="Google Shape;741;p72"/>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742" name="Google Shape;742;p72"/>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743" name="Google Shape;743;p72"/>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4" name="Google Shape;744;p72"/>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5" name="Google Shape;745;p72"/>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746" name="Google Shape;746;p72"/>
          <p:cNvGrpSpPr/>
          <p:nvPr/>
        </p:nvGrpSpPr>
        <p:grpSpPr>
          <a:xfrm>
            <a:off x="5869732" y="192255"/>
            <a:ext cx="432000" cy="6472908"/>
            <a:chOff x="5869732" y="192255"/>
            <a:chExt cx="432000" cy="6472908"/>
          </a:xfrm>
        </p:grpSpPr>
        <p:grpSp>
          <p:nvGrpSpPr>
            <p:cNvPr id="747" name="Google Shape;747;p72"/>
            <p:cNvGrpSpPr/>
            <p:nvPr/>
          </p:nvGrpSpPr>
          <p:grpSpPr>
            <a:xfrm>
              <a:off x="5869732" y="192255"/>
              <a:ext cx="432000" cy="101655"/>
              <a:chOff x="5815912" y="201588"/>
              <a:chExt cx="540000" cy="104994"/>
            </a:xfrm>
          </p:grpSpPr>
          <p:sp>
            <p:nvSpPr>
              <p:cNvPr id="748" name="Google Shape;748;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49" name="Google Shape;749;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50" name="Google Shape;750;p72"/>
            <p:cNvGrpSpPr/>
            <p:nvPr/>
          </p:nvGrpSpPr>
          <p:grpSpPr>
            <a:xfrm>
              <a:off x="5869732" y="6563508"/>
              <a:ext cx="432000" cy="101655"/>
              <a:chOff x="5815912" y="201588"/>
              <a:chExt cx="540000" cy="104994"/>
            </a:xfrm>
          </p:grpSpPr>
          <p:sp>
            <p:nvSpPr>
              <p:cNvPr id="751" name="Google Shape;751;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2" name="Google Shape;752;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53" name="Google Shape;753;p72"/>
            <p:cNvGrpSpPr/>
            <p:nvPr/>
          </p:nvGrpSpPr>
          <p:grpSpPr>
            <a:xfrm>
              <a:off x="5869732" y="723193"/>
              <a:ext cx="432000" cy="101655"/>
              <a:chOff x="5815912" y="201588"/>
              <a:chExt cx="540000" cy="104994"/>
            </a:xfrm>
          </p:grpSpPr>
          <p:sp>
            <p:nvSpPr>
              <p:cNvPr id="754" name="Google Shape;754;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5" name="Google Shape;755;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56" name="Google Shape;756;p72"/>
            <p:cNvGrpSpPr/>
            <p:nvPr/>
          </p:nvGrpSpPr>
          <p:grpSpPr>
            <a:xfrm>
              <a:off x="5869732" y="1254131"/>
              <a:ext cx="432000" cy="101655"/>
              <a:chOff x="5815912" y="201588"/>
              <a:chExt cx="540000" cy="104994"/>
            </a:xfrm>
          </p:grpSpPr>
          <p:sp>
            <p:nvSpPr>
              <p:cNvPr id="757" name="Google Shape;757;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8" name="Google Shape;758;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59" name="Google Shape;759;p72"/>
            <p:cNvGrpSpPr/>
            <p:nvPr/>
          </p:nvGrpSpPr>
          <p:grpSpPr>
            <a:xfrm>
              <a:off x="5869732" y="1785069"/>
              <a:ext cx="432000" cy="101655"/>
              <a:chOff x="5815912" y="201588"/>
              <a:chExt cx="540000" cy="104994"/>
            </a:xfrm>
          </p:grpSpPr>
          <p:sp>
            <p:nvSpPr>
              <p:cNvPr id="760" name="Google Shape;760;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1" name="Google Shape;761;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62" name="Google Shape;762;p72"/>
            <p:cNvGrpSpPr/>
            <p:nvPr/>
          </p:nvGrpSpPr>
          <p:grpSpPr>
            <a:xfrm>
              <a:off x="5869732" y="2316007"/>
              <a:ext cx="432000" cy="101655"/>
              <a:chOff x="5815912" y="201588"/>
              <a:chExt cx="540000" cy="104994"/>
            </a:xfrm>
          </p:grpSpPr>
          <p:sp>
            <p:nvSpPr>
              <p:cNvPr id="763" name="Google Shape;763;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4" name="Google Shape;764;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65" name="Google Shape;765;p72"/>
            <p:cNvGrpSpPr/>
            <p:nvPr/>
          </p:nvGrpSpPr>
          <p:grpSpPr>
            <a:xfrm>
              <a:off x="5869732" y="2846944"/>
              <a:ext cx="432000" cy="101655"/>
              <a:chOff x="5815912" y="201588"/>
              <a:chExt cx="540000" cy="104994"/>
            </a:xfrm>
          </p:grpSpPr>
          <p:sp>
            <p:nvSpPr>
              <p:cNvPr id="766" name="Google Shape;766;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7" name="Google Shape;767;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68" name="Google Shape;768;p72"/>
            <p:cNvGrpSpPr/>
            <p:nvPr/>
          </p:nvGrpSpPr>
          <p:grpSpPr>
            <a:xfrm>
              <a:off x="5869732" y="3377883"/>
              <a:ext cx="432000" cy="101655"/>
              <a:chOff x="5815912" y="201588"/>
              <a:chExt cx="540000" cy="104994"/>
            </a:xfrm>
          </p:grpSpPr>
          <p:sp>
            <p:nvSpPr>
              <p:cNvPr id="769" name="Google Shape;769;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0" name="Google Shape;770;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71" name="Google Shape;771;p72"/>
            <p:cNvGrpSpPr/>
            <p:nvPr/>
          </p:nvGrpSpPr>
          <p:grpSpPr>
            <a:xfrm>
              <a:off x="5869732" y="3908820"/>
              <a:ext cx="432000" cy="101655"/>
              <a:chOff x="5815912" y="201588"/>
              <a:chExt cx="540000" cy="104994"/>
            </a:xfrm>
          </p:grpSpPr>
          <p:sp>
            <p:nvSpPr>
              <p:cNvPr id="772" name="Google Shape;772;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3" name="Google Shape;773;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74" name="Google Shape;774;p72"/>
            <p:cNvGrpSpPr/>
            <p:nvPr/>
          </p:nvGrpSpPr>
          <p:grpSpPr>
            <a:xfrm>
              <a:off x="5869732" y="4439758"/>
              <a:ext cx="432000" cy="101655"/>
              <a:chOff x="5815912" y="201588"/>
              <a:chExt cx="540000" cy="104994"/>
            </a:xfrm>
          </p:grpSpPr>
          <p:sp>
            <p:nvSpPr>
              <p:cNvPr id="775" name="Google Shape;775;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6" name="Google Shape;776;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77" name="Google Shape;777;p72"/>
            <p:cNvGrpSpPr/>
            <p:nvPr/>
          </p:nvGrpSpPr>
          <p:grpSpPr>
            <a:xfrm>
              <a:off x="5869732" y="4970697"/>
              <a:ext cx="432000" cy="101655"/>
              <a:chOff x="5815912" y="201588"/>
              <a:chExt cx="540000" cy="104994"/>
            </a:xfrm>
          </p:grpSpPr>
          <p:sp>
            <p:nvSpPr>
              <p:cNvPr id="778" name="Google Shape;778;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9" name="Google Shape;779;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80" name="Google Shape;780;p72"/>
            <p:cNvGrpSpPr/>
            <p:nvPr/>
          </p:nvGrpSpPr>
          <p:grpSpPr>
            <a:xfrm>
              <a:off x="5869732" y="5501635"/>
              <a:ext cx="432000" cy="101655"/>
              <a:chOff x="5815912" y="201588"/>
              <a:chExt cx="540000" cy="104994"/>
            </a:xfrm>
          </p:grpSpPr>
          <p:sp>
            <p:nvSpPr>
              <p:cNvPr id="781" name="Google Shape;781;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2" name="Google Shape;782;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83" name="Google Shape;783;p72"/>
            <p:cNvGrpSpPr/>
            <p:nvPr/>
          </p:nvGrpSpPr>
          <p:grpSpPr>
            <a:xfrm>
              <a:off x="5869732" y="6032572"/>
              <a:ext cx="432000" cy="101655"/>
              <a:chOff x="5815912" y="201588"/>
              <a:chExt cx="540000" cy="104994"/>
            </a:xfrm>
          </p:grpSpPr>
          <p:sp>
            <p:nvSpPr>
              <p:cNvPr id="784" name="Google Shape;784;p7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5" name="Google Shape;785;p7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786" name="Google Shape;786;p72"/>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787" name="Google Shape;787;p72"/>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788" name="Google Shape;788;p72">
            <a:hlinkClick action="ppaction://hlinksldjump" r:id="rId2"/>
          </p:cNvPr>
          <p:cNvSpPr/>
          <p:nvPr/>
        </p:nvSpPr>
        <p:spPr>
          <a:xfrm rot="5397851">
            <a:off x="114233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89" name="Google Shape;789;p72">
            <a:hlinkClick action="ppaction://hlinksldjump" r:id="rId3"/>
          </p:cNvPr>
          <p:cNvSpPr/>
          <p:nvPr/>
        </p:nvSpPr>
        <p:spPr>
          <a:xfrm rot="5397851">
            <a:off x="114233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90" name="Google Shape;790;p72">
            <a:hlinkClick action="ppaction://hlinksldjump" r:id="rId4"/>
          </p:cNvPr>
          <p:cNvSpPr/>
          <p:nvPr/>
        </p:nvSpPr>
        <p:spPr>
          <a:xfrm rot="5397851">
            <a:off x="114233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91" name="Google Shape;791;p72">
            <a:hlinkClick action="ppaction://hlinksldjump" r:id="rId5"/>
          </p:cNvPr>
          <p:cNvSpPr/>
          <p:nvPr/>
        </p:nvSpPr>
        <p:spPr>
          <a:xfrm rot="5397851">
            <a:off x="11344830" y="61017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92" name="Google Shape;792;p72">
            <a:hlinkClick action="ppaction://hlinksldjump" r:id="rId6"/>
          </p:cNvPr>
          <p:cNvSpPr/>
          <p:nvPr/>
        </p:nvSpPr>
        <p:spPr>
          <a:xfrm rot="5397851">
            <a:off x="-138220" y="34191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93" name="Google Shape;793;p72">
            <a:hlinkClick action="ppaction://hlinksldjump" r:id="rId7"/>
          </p:cNvPr>
          <p:cNvSpPr/>
          <p:nvPr/>
        </p:nvSpPr>
        <p:spPr>
          <a:xfrm rot="5397851">
            <a:off x="-138220" y="130201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94" name="Google Shape;794;p72">
            <a:hlinkClick action="ppaction://hlinksldjump" r:id="rId8"/>
          </p:cNvPr>
          <p:cNvSpPr/>
          <p:nvPr/>
        </p:nvSpPr>
        <p:spPr>
          <a:xfrm rot="5397851">
            <a:off x="-138220" y="226211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Apply 1">
  <p:cSld name="012">
    <p:spTree>
      <p:nvGrpSpPr>
        <p:cNvPr id="795" name="Shape 795"/>
        <p:cNvGrpSpPr/>
        <p:nvPr/>
      </p:nvGrpSpPr>
      <p:grpSpPr>
        <a:xfrm>
          <a:off x="0" y="0"/>
          <a:ext cx="0" cy="0"/>
          <a:chOff x="0" y="0"/>
          <a:chExt cx="0" cy="0"/>
        </a:xfrm>
      </p:grpSpPr>
      <p:sp>
        <p:nvSpPr>
          <p:cNvPr id="796" name="Google Shape;796;p73"/>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797" name="Google Shape;797;p73"/>
          <p:cNvGrpSpPr/>
          <p:nvPr/>
        </p:nvGrpSpPr>
        <p:grpSpPr>
          <a:xfrm>
            <a:off x="11556308" y="62214"/>
            <a:ext cx="549700" cy="6719622"/>
            <a:chOff x="11748569" y="230165"/>
            <a:chExt cx="432000" cy="6719622"/>
          </a:xfrm>
        </p:grpSpPr>
        <p:sp>
          <p:nvSpPr>
            <p:cNvPr id="798" name="Google Shape;798;p73"/>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799" name="Google Shape;799;p73"/>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00" name="Google Shape;800;p73"/>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01" name="Google Shape;801;p73"/>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02" name="Google Shape;802;p73"/>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03" name="Google Shape;803;p73"/>
            <p:cNvSpPr/>
            <p:nvPr/>
          </p:nvSpPr>
          <p:spPr>
            <a:xfrm rot="5398063">
              <a:off x="11432069" y="1507050"/>
              <a:ext cx="10650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04" name="Google Shape;804;p73"/>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805" name="Google Shape;805;p73"/>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06" name="Google Shape;806;p73"/>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07" name="Google Shape;807;p73"/>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08" name="Google Shape;808;p73"/>
          <p:cNvSpPr/>
          <p:nvPr/>
        </p:nvSpPr>
        <p:spPr>
          <a:xfrm flipH="1" rot="-5398135">
            <a:off x="-206959" y="2189049"/>
            <a:ext cx="11058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09" name="Google Shape;809;p73"/>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0" name="Google Shape;810;p73"/>
          <p:cNvSpPr/>
          <p:nvPr/>
        </p:nvSpPr>
        <p:spPr>
          <a:xfrm rot="5398067">
            <a:off x="11278522" y="6093025"/>
            <a:ext cx="10671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811" name="Google Shape;811;p73"/>
          <p:cNvSpPr/>
          <p:nvPr/>
        </p:nvSpPr>
        <p:spPr>
          <a:xfrm rot="5398247">
            <a:off x="11223566" y="5096475"/>
            <a:ext cx="11769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12" name="Google Shape;812;p73"/>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13" name="Google Shape;813;p73"/>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4" name="Google Shape;814;p73"/>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5" name="Google Shape;815;p73"/>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816" name="Google Shape;816;p73"/>
          <p:cNvGrpSpPr/>
          <p:nvPr/>
        </p:nvGrpSpPr>
        <p:grpSpPr>
          <a:xfrm>
            <a:off x="5869732" y="192255"/>
            <a:ext cx="432000" cy="6472908"/>
            <a:chOff x="5869732" y="192255"/>
            <a:chExt cx="432000" cy="6472908"/>
          </a:xfrm>
        </p:grpSpPr>
        <p:grpSp>
          <p:nvGrpSpPr>
            <p:cNvPr id="817" name="Google Shape;817;p73"/>
            <p:cNvGrpSpPr/>
            <p:nvPr/>
          </p:nvGrpSpPr>
          <p:grpSpPr>
            <a:xfrm>
              <a:off x="5869732" y="192255"/>
              <a:ext cx="432000" cy="101655"/>
              <a:chOff x="5815912" y="201588"/>
              <a:chExt cx="540000" cy="104994"/>
            </a:xfrm>
          </p:grpSpPr>
          <p:sp>
            <p:nvSpPr>
              <p:cNvPr id="818" name="Google Shape;818;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19" name="Google Shape;819;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20" name="Google Shape;820;p73"/>
            <p:cNvGrpSpPr/>
            <p:nvPr/>
          </p:nvGrpSpPr>
          <p:grpSpPr>
            <a:xfrm>
              <a:off x="5869732" y="6563508"/>
              <a:ext cx="432000" cy="101655"/>
              <a:chOff x="5815912" y="201588"/>
              <a:chExt cx="540000" cy="104994"/>
            </a:xfrm>
          </p:grpSpPr>
          <p:sp>
            <p:nvSpPr>
              <p:cNvPr id="821" name="Google Shape;821;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2" name="Google Shape;822;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23" name="Google Shape;823;p73"/>
            <p:cNvGrpSpPr/>
            <p:nvPr/>
          </p:nvGrpSpPr>
          <p:grpSpPr>
            <a:xfrm>
              <a:off x="5869732" y="723193"/>
              <a:ext cx="432000" cy="101655"/>
              <a:chOff x="5815912" y="201588"/>
              <a:chExt cx="540000" cy="104994"/>
            </a:xfrm>
          </p:grpSpPr>
          <p:sp>
            <p:nvSpPr>
              <p:cNvPr id="824" name="Google Shape;824;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5" name="Google Shape;825;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26" name="Google Shape;826;p73"/>
            <p:cNvGrpSpPr/>
            <p:nvPr/>
          </p:nvGrpSpPr>
          <p:grpSpPr>
            <a:xfrm>
              <a:off x="5869732" y="1254131"/>
              <a:ext cx="432000" cy="101655"/>
              <a:chOff x="5815912" y="201588"/>
              <a:chExt cx="540000" cy="104994"/>
            </a:xfrm>
          </p:grpSpPr>
          <p:sp>
            <p:nvSpPr>
              <p:cNvPr id="827" name="Google Shape;827;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8" name="Google Shape;828;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29" name="Google Shape;829;p73"/>
            <p:cNvGrpSpPr/>
            <p:nvPr/>
          </p:nvGrpSpPr>
          <p:grpSpPr>
            <a:xfrm>
              <a:off x="5869732" y="1785069"/>
              <a:ext cx="432000" cy="101655"/>
              <a:chOff x="5815912" y="201588"/>
              <a:chExt cx="540000" cy="104994"/>
            </a:xfrm>
          </p:grpSpPr>
          <p:sp>
            <p:nvSpPr>
              <p:cNvPr id="830" name="Google Shape;830;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31" name="Google Shape;831;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32" name="Google Shape;832;p73"/>
            <p:cNvGrpSpPr/>
            <p:nvPr/>
          </p:nvGrpSpPr>
          <p:grpSpPr>
            <a:xfrm>
              <a:off x="5869732" y="2316007"/>
              <a:ext cx="432000" cy="101655"/>
              <a:chOff x="5815912" y="201588"/>
              <a:chExt cx="540000" cy="104994"/>
            </a:xfrm>
          </p:grpSpPr>
          <p:sp>
            <p:nvSpPr>
              <p:cNvPr id="833" name="Google Shape;833;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34" name="Google Shape;834;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35" name="Google Shape;835;p73"/>
            <p:cNvGrpSpPr/>
            <p:nvPr/>
          </p:nvGrpSpPr>
          <p:grpSpPr>
            <a:xfrm>
              <a:off x="5869732" y="2846944"/>
              <a:ext cx="432000" cy="101655"/>
              <a:chOff x="5815912" y="201588"/>
              <a:chExt cx="540000" cy="104994"/>
            </a:xfrm>
          </p:grpSpPr>
          <p:sp>
            <p:nvSpPr>
              <p:cNvPr id="836" name="Google Shape;836;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37" name="Google Shape;837;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38" name="Google Shape;838;p73"/>
            <p:cNvGrpSpPr/>
            <p:nvPr/>
          </p:nvGrpSpPr>
          <p:grpSpPr>
            <a:xfrm>
              <a:off x="5869732" y="3377883"/>
              <a:ext cx="432000" cy="101655"/>
              <a:chOff x="5815912" y="201588"/>
              <a:chExt cx="540000" cy="104994"/>
            </a:xfrm>
          </p:grpSpPr>
          <p:sp>
            <p:nvSpPr>
              <p:cNvPr id="839" name="Google Shape;839;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0" name="Google Shape;840;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41" name="Google Shape;841;p73"/>
            <p:cNvGrpSpPr/>
            <p:nvPr/>
          </p:nvGrpSpPr>
          <p:grpSpPr>
            <a:xfrm>
              <a:off x="5869732" y="3908820"/>
              <a:ext cx="432000" cy="101655"/>
              <a:chOff x="5815912" y="201588"/>
              <a:chExt cx="540000" cy="104994"/>
            </a:xfrm>
          </p:grpSpPr>
          <p:sp>
            <p:nvSpPr>
              <p:cNvPr id="842" name="Google Shape;842;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3" name="Google Shape;843;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44" name="Google Shape;844;p73"/>
            <p:cNvGrpSpPr/>
            <p:nvPr/>
          </p:nvGrpSpPr>
          <p:grpSpPr>
            <a:xfrm>
              <a:off x="5869732" y="4439758"/>
              <a:ext cx="432000" cy="101655"/>
              <a:chOff x="5815912" y="201588"/>
              <a:chExt cx="540000" cy="104994"/>
            </a:xfrm>
          </p:grpSpPr>
          <p:sp>
            <p:nvSpPr>
              <p:cNvPr id="845" name="Google Shape;845;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6" name="Google Shape;846;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47" name="Google Shape;847;p73"/>
            <p:cNvGrpSpPr/>
            <p:nvPr/>
          </p:nvGrpSpPr>
          <p:grpSpPr>
            <a:xfrm>
              <a:off x="5869732" y="4970697"/>
              <a:ext cx="432000" cy="101655"/>
              <a:chOff x="5815912" y="201588"/>
              <a:chExt cx="540000" cy="104994"/>
            </a:xfrm>
          </p:grpSpPr>
          <p:sp>
            <p:nvSpPr>
              <p:cNvPr id="848" name="Google Shape;848;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9" name="Google Shape;849;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50" name="Google Shape;850;p73"/>
            <p:cNvGrpSpPr/>
            <p:nvPr/>
          </p:nvGrpSpPr>
          <p:grpSpPr>
            <a:xfrm>
              <a:off x="5869732" y="5501635"/>
              <a:ext cx="432000" cy="101655"/>
              <a:chOff x="5815912" y="201588"/>
              <a:chExt cx="540000" cy="104994"/>
            </a:xfrm>
          </p:grpSpPr>
          <p:sp>
            <p:nvSpPr>
              <p:cNvPr id="851" name="Google Shape;851;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2" name="Google Shape;852;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53" name="Google Shape;853;p73"/>
            <p:cNvGrpSpPr/>
            <p:nvPr/>
          </p:nvGrpSpPr>
          <p:grpSpPr>
            <a:xfrm>
              <a:off x="5869732" y="6032572"/>
              <a:ext cx="432000" cy="101655"/>
              <a:chOff x="5815912" y="201588"/>
              <a:chExt cx="540000" cy="104994"/>
            </a:xfrm>
          </p:grpSpPr>
          <p:sp>
            <p:nvSpPr>
              <p:cNvPr id="854" name="Google Shape;854;p7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5" name="Google Shape;855;p7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856" name="Google Shape;856;p73"/>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57" name="Google Shape;857;p73"/>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858" name="Google Shape;858;p73"/>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859" name="Google Shape;859;p73">
            <a:hlinkClick action="ppaction://hlinksldjump" r:id="rId2"/>
          </p:cNvPr>
          <p:cNvSpPr/>
          <p:nvPr/>
        </p:nvSpPr>
        <p:spPr>
          <a:xfrm rot="5397851">
            <a:off x="113471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60" name="Google Shape;860;p73">
            <a:hlinkClick action="ppaction://hlinksldjump" r:id="rId3"/>
          </p:cNvPr>
          <p:cNvSpPr/>
          <p:nvPr/>
        </p:nvSpPr>
        <p:spPr>
          <a:xfrm rot="5397851">
            <a:off x="113471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61" name="Google Shape;861;p73">
            <a:hlinkClick action="ppaction://hlinksldjump" r:id="rId4"/>
          </p:cNvPr>
          <p:cNvSpPr/>
          <p:nvPr/>
        </p:nvSpPr>
        <p:spPr>
          <a:xfrm rot="5397851">
            <a:off x="113471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62" name="Google Shape;862;p73">
            <a:hlinkClick action="ppaction://hlinksldjump" r:id="rId5"/>
          </p:cNvPr>
          <p:cNvSpPr/>
          <p:nvPr/>
        </p:nvSpPr>
        <p:spPr>
          <a:xfrm rot="5397851">
            <a:off x="11355555" y="60930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63" name="Google Shape;863;p73">
            <a:hlinkClick action="ppaction://hlinksldjump" r:id="rId6"/>
          </p:cNvPr>
          <p:cNvSpPr/>
          <p:nvPr/>
        </p:nvSpPr>
        <p:spPr>
          <a:xfrm rot="5397851">
            <a:off x="-138220" y="34191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64" name="Google Shape;864;p73">
            <a:hlinkClick action="ppaction://hlinksldjump" r:id="rId7"/>
          </p:cNvPr>
          <p:cNvSpPr/>
          <p:nvPr/>
        </p:nvSpPr>
        <p:spPr>
          <a:xfrm rot="5397851">
            <a:off x="-138220" y="130201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65" name="Google Shape;865;p73">
            <a:hlinkClick action="ppaction://hlinksldjump" r:id="rId8"/>
          </p:cNvPr>
          <p:cNvSpPr/>
          <p:nvPr/>
        </p:nvSpPr>
        <p:spPr>
          <a:xfrm rot="5397992">
            <a:off x="-172017" y="2228226"/>
            <a:ext cx="10272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Apply 2">
  <p:cSld name="013">
    <p:spTree>
      <p:nvGrpSpPr>
        <p:cNvPr id="866" name="Shape 866"/>
        <p:cNvGrpSpPr/>
        <p:nvPr/>
      </p:nvGrpSpPr>
      <p:grpSpPr>
        <a:xfrm>
          <a:off x="0" y="0"/>
          <a:ext cx="0" cy="0"/>
          <a:chOff x="0" y="0"/>
          <a:chExt cx="0" cy="0"/>
        </a:xfrm>
      </p:grpSpPr>
      <p:sp>
        <p:nvSpPr>
          <p:cNvPr id="867" name="Google Shape;867;p74"/>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868" name="Google Shape;868;p74"/>
          <p:cNvGrpSpPr/>
          <p:nvPr/>
        </p:nvGrpSpPr>
        <p:grpSpPr>
          <a:xfrm>
            <a:off x="11556295" y="62214"/>
            <a:ext cx="549707" cy="6719622"/>
            <a:chOff x="11748560" y="230165"/>
            <a:chExt cx="432005" cy="6719622"/>
          </a:xfrm>
        </p:grpSpPr>
        <p:sp>
          <p:nvSpPr>
            <p:cNvPr id="869" name="Google Shape;869;p74"/>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70" name="Google Shape;870;p74"/>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71" name="Google Shape;871;p74"/>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72" name="Google Shape;872;p74"/>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73" name="Google Shape;873;p74"/>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74" name="Google Shape;874;p74"/>
            <p:cNvSpPr/>
            <p:nvPr/>
          </p:nvSpPr>
          <p:spPr>
            <a:xfrm rot="5398091">
              <a:off x="11424260" y="1514850"/>
              <a:ext cx="10806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875" name="Google Shape;875;p74"/>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876" name="Google Shape;876;p74"/>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77" name="Google Shape;877;p74"/>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78" name="Google Shape;878;p74"/>
          <p:cNvSpPr/>
          <p:nvPr/>
        </p:nvSpPr>
        <p:spPr>
          <a:xfrm rot="5398012">
            <a:off x="11293201" y="6062626"/>
            <a:ext cx="10377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879" name="Google Shape;879;p74"/>
          <p:cNvSpPr/>
          <p:nvPr/>
        </p:nvSpPr>
        <p:spPr>
          <a:xfrm rot="5398315">
            <a:off x="11200025" y="5151425"/>
            <a:ext cx="12240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80" name="Google Shape;880;p74"/>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81" name="Google Shape;881;p74"/>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82" name="Google Shape;882;p74"/>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83" name="Google Shape;883;p74"/>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84" name="Google Shape;884;p74"/>
          <p:cNvSpPr/>
          <p:nvPr/>
        </p:nvSpPr>
        <p:spPr>
          <a:xfrm flipH="1" rot="-5398052">
            <a:off x="-183438" y="2212599"/>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885" name="Google Shape;885;p74"/>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86" name="Google Shape;886;p74"/>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887" name="Google Shape;887;p74"/>
          <p:cNvGrpSpPr/>
          <p:nvPr/>
        </p:nvGrpSpPr>
        <p:grpSpPr>
          <a:xfrm>
            <a:off x="5869732" y="192255"/>
            <a:ext cx="432000" cy="6472908"/>
            <a:chOff x="5869732" y="192255"/>
            <a:chExt cx="432000" cy="6472908"/>
          </a:xfrm>
        </p:grpSpPr>
        <p:grpSp>
          <p:nvGrpSpPr>
            <p:cNvPr id="888" name="Google Shape;888;p74"/>
            <p:cNvGrpSpPr/>
            <p:nvPr/>
          </p:nvGrpSpPr>
          <p:grpSpPr>
            <a:xfrm>
              <a:off x="5869732" y="192255"/>
              <a:ext cx="432000" cy="101655"/>
              <a:chOff x="5815912" y="201588"/>
              <a:chExt cx="540000" cy="104994"/>
            </a:xfrm>
          </p:grpSpPr>
          <p:sp>
            <p:nvSpPr>
              <p:cNvPr id="889" name="Google Shape;889;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0" name="Google Shape;890;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91" name="Google Shape;891;p74"/>
            <p:cNvGrpSpPr/>
            <p:nvPr/>
          </p:nvGrpSpPr>
          <p:grpSpPr>
            <a:xfrm>
              <a:off x="5869732" y="6563508"/>
              <a:ext cx="432000" cy="101655"/>
              <a:chOff x="5815912" y="201588"/>
              <a:chExt cx="540000" cy="104994"/>
            </a:xfrm>
          </p:grpSpPr>
          <p:sp>
            <p:nvSpPr>
              <p:cNvPr id="892" name="Google Shape;892;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3" name="Google Shape;893;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94" name="Google Shape;894;p74"/>
            <p:cNvGrpSpPr/>
            <p:nvPr/>
          </p:nvGrpSpPr>
          <p:grpSpPr>
            <a:xfrm>
              <a:off x="5869732" y="723193"/>
              <a:ext cx="432000" cy="101655"/>
              <a:chOff x="5815912" y="201588"/>
              <a:chExt cx="540000" cy="104994"/>
            </a:xfrm>
          </p:grpSpPr>
          <p:sp>
            <p:nvSpPr>
              <p:cNvPr id="895" name="Google Shape;895;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6" name="Google Shape;896;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897" name="Google Shape;897;p74"/>
            <p:cNvGrpSpPr/>
            <p:nvPr/>
          </p:nvGrpSpPr>
          <p:grpSpPr>
            <a:xfrm>
              <a:off x="5869732" y="1254131"/>
              <a:ext cx="432000" cy="101655"/>
              <a:chOff x="5815912" y="201588"/>
              <a:chExt cx="540000" cy="104994"/>
            </a:xfrm>
          </p:grpSpPr>
          <p:sp>
            <p:nvSpPr>
              <p:cNvPr id="898" name="Google Shape;898;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9" name="Google Shape;899;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00" name="Google Shape;900;p74"/>
            <p:cNvGrpSpPr/>
            <p:nvPr/>
          </p:nvGrpSpPr>
          <p:grpSpPr>
            <a:xfrm>
              <a:off x="5869732" y="1785069"/>
              <a:ext cx="432000" cy="101655"/>
              <a:chOff x="5815912" y="201588"/>
              <a:chExt cx="540000" cy="104994"/>
            </a:xfrm>
          </p:grpSpPr>
          <p:sp>
            <p:nvSpPr>
              <p:cNvPr id="901" name="Google Shape;901;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02" name="Google Shape;902;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03" name="Google Shape;903;p74"/>
            <p:cNvGrpSpPr/>
            <p:nvPr/>
          </p:nvGrpSpPr>
          <p:grpSpPr>
            <a:xfrm>
              <a:off x="5869732" y="2316007"/>
              <a:ext cx="432000" cy="101655"/>
              <a:chOff x="5815912" y="201588"/>
              <a:chExt cx="540000" cy="104994"/>
            </a:xfrm>
          </p:grpSpPr>
          <p:sp>
            <p:nvSpPr>
              <p:cNvPr id="904" name="Google Shape;904;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05" name="Google Shape;905;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06" name="Google Shape;906;p74"/>
            <p:cNvGrpSpPr/>
            <p:nvPr/>
          </p:nvGrpSpPr>
          <p:grpSpPr>
            <a:xfrm>
              <a:off x="5869732" y="2846944"/>
              <a:ext cx="432000" cy="101655"/>
              <a:chOff x="5815912" y="201588"/>
              <a:chExt cx="540000" cy="104994"/>
            </a:xfrm>
          </p:grpSpPr>
          <p:sp>
            <p:nvSpPr>
              <p:cNvPr id="907" name="Google Shape;907;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08" name="Google Shape;908;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09" name="Google Shape;909;p74"/>
            <p:cNvGrpSpPr/>
            <p:nvPr/>
          </p:nvGrpSpPr>
          <p:grpSpPr>
            <a:xfrm>
              <a:off x="5869732" y="3377883"/>
              <a:ext cx="432000" cy="101655"/>
              <a:chOff x="5815912" y="201588"/>
              <a:chExt cx="540000" cy="104994"/>
            </a:xfrm>
          </p:grpSpPr>
          <p:sp>
            <p:nvSpPr>
              <p:cNvPr id="910" name="Google Shape;910;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1" name="Google Shape;911;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12" name="Google Shape;912;p74"/>
            <p:cNvGrpSpPr/>
            <p:nvPr/>
          </p:nvGrpSpPr>
          <p:grpSpPr>
            <a:xfrm>
              <a:off x="5869732" y="3908820"/>
              <a:ext cx="432000" cy="101655"/>
              <a:chOff x="5815912" y="201588"/>
              <a:chExt cx="540000" cy="104994"/>
            </a:xfrm>
          </p:grpSpPr>
          <p:sp>
            <p:nvSpPr>
              <p:cNvPr id="913" name="Google Shape;913;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4" name="Google Shape;914;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15" name="Google Shape;915;p74"/>
            <p:cNvGrpSpPr/>
            <p:nvPr/>
          </p:nvGrpSpPr>
          <p:grpSpPr>
            <a:xfrm>
              <a:off x="5869732" y="4439758"/>
              <a:ext cx="432000" cy="101655"/>
              <a:chOff x="5815912" y="201588"/>
              <a:chExt cx="540000" cy="104994"/>
            </a:xfrm>
          </p:grpSpPr>
          <p:sp>
            <p:nvSpPr>
              <p:cNvPr id="916" name="Google Shape;916;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7" name="Google Shape;917;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18" name="Google Shape;918;p74"/>
            <p:cNvGrpSpPr/>
            <p:nvPr/>
          </p:nvGrpSpPr>
          <p:grpSpPr>
            <a:xfrm>
              <a:off x="5869732" y="4970697"/>
              <a:ext cx="432000" cy="101655"/>
              <a:chOff x="5815912" y="201588"/>
              <a:chExt cx="540000" cy="104994"/>
            </a:xfrm>
          </p:grpSpPr>
          <p:sp>
            <p:nvSpPr>
              <p:cNvPr id="919" name="Google Shape;919;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0" name="Google Shape;920;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21" name="Google Shape;921;p74"/>
            <p:cNvGrpSpPr/>
            <p:nvPr/>
          </p:nvGrpSpPr>
          <p:grpSpPr>
            <a:xfrm>
              <a:off x="5869732" y="5501635"/>
              <a:ext cx="432000" cy="101655"/>
              <a:chOff x="5815912" y="201588"/>
              <a:chExt cx="540000" cy="104994"/>
            </a:xfrm>
          </p:grpSpPr>
          <p:sp>
            <p:nvSpPr>
              <p:cNvPr id="922" name="Google Shape;922;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3" name="Google Shape;923;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24" name="Google Shape;924;p74"/>
            <p:cNvGrpSpPr/>
            <p:nvPr/>
          </p:nvGrpSpPr>
          <p:grpSpPr>
            <a:xfrm>
              <a:off x="5869732" y="6032572"/>
              <a:ext cx="432000" cy="101655"/>
              <a:chOff x="5815912" y="201588"/>
              <a:chExt cx="540000" cy="104994"/>
            </a:xfrm>
          </p:grpSpPr>
          <p:sp>
            <p:nvSpPr>
              <p:cNvPr id="925" name="Google Shape;925;p7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6" name="Google Shape;926;p7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927" name="Google Shape;927;p74"/>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928" name="Google Shape;928;p74"/>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929" name="Google Shape;929;p74"/>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930" name="Google Shape;930;p74">
            <a:hlinkClick action="ppaction://hlinksldjump" r:id="rId2"/>
          </p:cNvPr>
          <p:cNvSpPr/>
          <p:nvPr/>
        </p:nvSpPr>
        <p:spPr>
          <a:xfrm rot="5397851">
            <a:off x="-138220" y="3102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31" name="Google Shape;931;p74">
            <a:hlinkClick action="ppaction://hlinksldjump" r:id="rId3"/>
          </p:cNvPr>
          <p:cNvSpPr/>
          <p:nvPr/>
        </p:nvSpPr>
        <p:spPr>
          <a:xfrm rot="5397851">
            <a:off x="-138220" y="12703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32" name="Google Shape;932;p74">
            <a:hlinkClick action="ppaction://hlinksldjump" r:id="rId4"/>
          </p:cNvPr>
          <p:cNvSpPr/>
          <p:nvPr/>
        </p:nvSpPr>
        <p:spPr>
          <a:xfrm rot="5397851">
            <a:off x="-138220" y="22304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33" name="Google Shape;933;p74">
            <a:hlinkClick action="ppaction://hlinksldjump" r:id="rId5"/>
          </p:cNvPr>
          <p:cNvSpPr/>
          <p:nvPr/>
        </p:nvSpPr>
        <p:spPr>
          <a:xfrm rot="5397851">
            <a:off x="-138220" y="31905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34" name="Google Shape;934;p74">
            <a:hlinkClick action="ppaction://hlinksldjump" r:id="rId6"/>
          </p:cNvPr>
          <p:cNvSpPr/>
          <p:nvPr/>
        </p:nvSpPr>
        <p:spPr>
          <a:xfrm rot="5397851">
            <a:off x="113471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35" name="Google Shape;935;p74">
            <a:hlinkClick action="ppaction://hlinksldjump" r:id="rId7"/>
          </p:cNvPr>
          <p:cNvSpPr/>
          <p:nvPr/>
        </p:nvSpPr>
        <p:spPr>
          <a:xfrm rot="5397851">
            <a:off x="114233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36" name="Google Shape;936;p74">
            <a:hlinkClick action="ppaction://hlinksldjump" r:id="rId8"/>
          </p:cNvPr>
          <p:cNvSpPr/>
          <p:nvPr/>
        </p:nvSpPr>
        <p:spPr>
          <a:xfrm rot="5397851">
            <a:off x="11421030" y="61469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Apply 3">
  <p:cSld name="014">
    <p:spTree>
      <p:nvGrpSpPr>
        <p:cNvPr id="937" name="Shape 937"/>
        <p:cNvGrpSpPr/>
        <p:nvPr/>
      </p:nvGrpSpPr>
      <p:grpSpPr>
        <a:xfrm>
          <a:off x="0" y="0"/>
          <a:ext cx="0" cy="0"/>
          <a:chOff x="0" y="0"/>
          <a:chExt cx="0" cy="0"/>
        </a:xfrm>
      </p:grpSpPr>
      <p:sp>
        <p:nvSpPr>
          <p:cNvPr id="938" name="Google Shape;938;p75"/>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939" name="Google Shape;939;p75"/>
          <p:cNvGrpSpPr/>
          <p:nvPr/>
        </p:nvGrpSpPr>
        <p:grpSpPr>
          <a:xfrm>
            <a:off x="11556306" y="62214"/>
            <a:ext cx="549700" cy="6719622"/>
            <a:chOff x="11748568" y="230165"/>
            <a:chExt cx="432000" cy="6719622"/>
          </a:xfrm>
        </p:grpSpPr>
        <p:sp>
          <p:nvSpPr>
            <p:cNvPr id="940" name="Google Shape;940;p75"/>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41" name="Google Shape;941;p75"/>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42" name="Google Shape;942;p75"/>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43" name="Google Shape;943;p75"/>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44" name="Google Shape;944;p75"/>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45" name="Google Shape;945;p75"/>
            <p:cNvSpPr/>
            <p:nvPr/>
          </p:nvSpPr>
          <p:spPr>
            <a:xfrm rot="5398063">
              <a:off x="11432068" y="1507051"/>
              <a:ext cx="10650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46" name="Google Shape;946;p75"/>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947" name="Google Shape;947;p75"/>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48" name="Google Shape;948;p75"/>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949" name="Google Shape;949;p75"/>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950" name="Google Shape;950;p75"/>
          <p:cNvSpPr/>
          <p:nvPr/>
        </p:nvSpPr>
        <p:spPr>
          <a:xfrm flipH="1" rot="-5398135">
            <a:off x="-206954" y="2188975"/>
            <a:ext cx="11058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951" name="Google Shape;951;p75"/>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952" name="Google Shape;952;p75"/>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53" name="Google Shape;953;p75"/>
          <p:cNvSpPr/>
          <p:nvPr/>
        </p:nvSpPr>
        <p:spPr>
          <a:xfrm rot="5398012">
            <a:off x="11293201" y="6062676"/>
            <a:ext cx="10377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954" name="Google Shape;954;p75"/>
          <p:cNvSpPr/>
          <p:nvPr/>
        </p:nvSpPr>
        <p:spPr>
          <a:xfrm rot="5398224">
            <a:off x="11231369" y="5104375"/>
            <a:ext cx="11613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955" name="Google Shape;955;p75"/>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956" name="Google Shape;956;p75"/>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57" name="Google Shape;957;p75"/>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58" name="Google Shape;958;p75"/>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959" name="Google Shape;959;p75"/>
          <p:cNvGrpSpPr/>
          <p:nvPr/>
        </p:nvGrpSpPr>
        <p:grpSpPr>
          <a:xfrm>
            <a:off x="5869732" y="192255"/>
            <a:ext cx="432000" cy="6472908"/>
            <a:chOff x="5869732" y="192255"/>
            <a:chExt cx="432000" cy="6472908"/>
          </a:xfrm>
        </p:grpSpPr>
        <p:grpSp>
          <p:nvGrpSpPr>
            <p:cNvPr id="960" name="Google Shape;960;p75"/>
            <p:cNvGrpSpPr/>
            <p:nvPr/>
          </p:nvGrpSpPr>
          <p:grpSpPr>
            <a:xfrm>
              <a:off x="5869732" y="192255"/>
              <a:ext cx="432000" cy="101655"/>
              <a:chOff x="5815912" y="201588"/>
              <a:chExt cx="540000" cy="104994"/>
            </a:xfrm>
          </p:grpSpPr>
          <p:sp>
            <p:nvSpPr>
              <p:cNvPr id="961" name="Google Shape;961;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2" name="Google Shape;962;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63" name="Google Shape;963;p75"/>
            <p:cNvGrpSpPr/>
            <p:nvPr/>
          </p:nvGrpSpPr>
          <p:grpSpPr>
            <a:xfrm>
              <a:off x="5869732" y="6563508"/>
              <a:ext cx="432000" cy="101655"/>
              <a:chOff x="5815912" y="201588"/>
              <a:chExt cx="540000" cy="104994"/>
            </a:xfrm>
          </p:grpSpPr>
          <p:sp>
            <p:nvSpPr>
              <p:cNvPr id="964" name="Google Shape;964;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5" name="Google Shape;965;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66" name="Google Shape;966;p75"/>
            <p:cNvGrpSpPr/>
            <p:nvPr/>
          </p:nvGrpSpPr>
          <p:grpSpPr>
            <a:xfrm>
              <a:off x="5869732" y="723193"/>
              <a:ext cx="432000" cy="101655"/>
              <a:chOff x="5815912" y="201588"/>
              <a:chExt cx="540000" cy="104994"/>
            </a:xfrm>
          </p:grpSpPr>
          <p:sp>
            <p:nvSpPr>
              <p:cNvPr id="967" name="Google Shape;967;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8" name="Google Shape;968;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69" name="Google Shape;969;p75"/>
            <p:cNvGrpSpPr/>
            <p:nvPr/>
          </p:nvGrpSpPr>
          <p:grpSpPr>
            <a:xfrm>
              <a:off x="5869732" y="1254131"/>
              <a:ext cx="432000" cy="101655"/>
              <a:chOff x="5815912" y="201588"/>
              <a:chExt cx="540000" cy="104994"/>
            </a:xfrm>
          </p:grpSpPr>
          <p:sp>
            <p:nvSpPr>
              <p:cNvPr id="970" name="Google Shape;970;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1" name="Google Shape;971;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72" name="Google Shape;972;p75"/>
            <p:cNvGrpSpPr/>
            <p:nvPr/>
          </p:nvGrpSpPr>
          <p:grpSpPr>
            <a:xfrm>
              <a:off x="5869732" y="1785069"/>
              <a:ext cx="432000" cy="101655"/>
              <a:chOff x="5815912" y="201588"/>
              <a:chExt cx="540000" cy="104994"/>
            </a:xfrm>
          </p:grpSpPr>
          <p:sp>
            <p:nvSpPr>
              <p:cNvPr id="973" name="Google Shape;973;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4" name="Google Shape;974;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75" name="Google Shape;975;p75"/>
            <p:cNvGrpSpPr/>
            <p:nvPr/>
          </p:nvGrpSpPr>
          <p:grpSpPr>
            <a:xfrm>
              <a:off x="5869732" y="2316007"/>
              <a:ext cx="432000" cy="101655"/>
              <a:chOff x="5815912" y="201588"/>
              <a:chExt cx="540000" cy="104994"/>
            </a:xfrm>
          </p:grpSpPr>
          <p:sp>
            <p:nvSpPr>
              <p:cNvPr id="976" name="Google Shape;976;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7" name="Google Shape;977;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78" name="Google Shape;978;p75"/>
            <p:cNvGrpSpPr/>
            <p:nvPr/>
          </p:nvGrpSpPr>
          <p:grpSpPr>
            <a:xfrm>
              <a:off x="5869732" y="2846944"/>
              <a:ext cx="432000" cy="101655"/>
              <a:chOff x="5815912" y="201588"/>
              <a:chExt cx="540000" cy="104994"/>
            </a:xfrm>
          </p:grpSpPr>
          <p:sp>
            <p:nvSpPr>
              <p:cNvPr id="979" name="Google Shape;979;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0" name="Google Shape;980;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81" name="Google Shape;981;p75"/>
            <p:cNvGrpSpPr/>
            <p:nvPr/>
          </p:nvGrpSpPr>
          <p:grpSpPr>
            <a:xfrm>
              <a:off x="5869732" y="3377883"/>
              <a:ext cx="432000" cy="101655"/>
              <a:chOff x="5815912" y="201588"/>
              <a:chExt cx="540000" cy="104994"/>
            </a:xfrm>
          </p:grpSpPr>
          <p:sp>
            <p:nvSpPr>
              <p:cNvPr id="982" name="Google Shape;982;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3" name="Google Shape;983;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84" name="Google Shape;984;p75"/>
            <p:cNvGrpSpPr/>
            <p:nvPr/>
          </p:nvGrpSpPr>
          <p:grpSpPr>
            <a:xfrm>
              <a:off x="5869732" y="3908820"/>
              <a:ext cx="432000" cy="101655"/>
              <a:chOff x="5815912" y="201588"/>
              <a:chExt cx="540000" cy="104994"/>
            </a:xfrm>
          </p:grpSpPr>
          <p:sp>
            <p:nvSpPr>
              <p:cNvPr id="985" name="Google Shape;985;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6" name="Google Shape;986;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87" name="Google Shape;987;p75"/>
            <p:cNvGrpSpPr/>
            <p:nvPr/>
          </p:nvGrpSpPr>
          <p:grpSpPr>
            <a:xfrm>
              <a:off x="5869732" y="4439758"/>
              <a:ext cx="432000" cy="101655"/>
              <a:chOff x="5815912" y="201588"/>
              <a:chExt cx="540000" cy="104994"/>
            </a:xfrm>
          </p:grpSpPr>
          <p:sp>
            <p:nvSpPr>
              <p:cNvPr id="988" name="Google Shape;988;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9" name="Google Shape;989;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90" name="Google Shape;990;p75"/>
            <p:cNvGrpSpPr/>
            <p:nvPr/>
          </p:nvGrpSpPr>
          <p:grpSpPr>
            <a:xfrm>
              <a:off x="5869732" y="4970697"/>
              <a:ext cx="432000" cy="101655"/>
              <a:chOff x="5815912" y="201588"/>
              <a:chExt cx="540000" cy="104994"/>
            </a:xfrm>
          </p:grpSpPr>
          <p:sp>
            <p:nvSpPr>
              <p:cNvPr id="991" name="Google Shape;991;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2" name="Google Shape;992;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93" name="Google Shape;993;p75"/>
            <p:cNvGrpSpPr/>
            <p:nvPr/>
          </p:nvGrpSpPr>
          <p:grpSpPr>
            <a:xfrm>
              <a:off x="5869732" y="5501635"/>
              <a:ext cx="432000" cy="101655"/>
              <a:chOff x="5815912" y="201588"/>
              <a:chExt cx="540000" cy="104994"/>
            </a:xfrm>
          </p:grpSpPr>
          <p:sp>
            <p:nvSpPr>
              <p:cNvPr id="994" name="Google Shape;994;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5" name="Google Shape;995;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996" name="Google Shape;996;p75"/>
            <p:cNvGrpSpPr/>
            <p:nvPr/>
          </p:nvGrpSpPr>
          <p:grpSpPr>
            <a:xfrm>
              <a:off x="5869732" y="6032572"/>
              <a:ext cx="432000" cy="101655"/>
              <a:chOff x="5815912" y="201588"/>
              <a:chExt cx="540000" cy="104994"/>
            </a:xfrm>
          </p:grpSpPr>
          <p:sp>
            <p:nvSpPr>
              <p:cNvPr id="997" name="Google Shape;997;p7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8" name="Google Shape;998;p7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999" name="Google Shape;999;p75"/>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000" name="Google Shape;1000;p75"/>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001" name="Google Shape;1001;p75">
            <a:hlinkClick action="ppaction://hlinksldjump" r:id="rId2"/>
          </p:cNvPr>
          <p:cNvSpPr/>
          <p:nvPr/>
        </p:nvSpPr>
        <p:spPr>
          <a:xfrm rot="5397851">
            <a:off x="113471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02" name="Google Shape;1002;p75">
            <a:hlinkClick action="ppaction://hlinksldjump" r:id="rId3"/>
          </p:cNvPr>
          <p:cNvSpPr/>
          <p:nvPr/>
        </p:nvSpPr>
        <p:spPr>
          <a:xfrm rot="5397851">
            <a:off x="113471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03" name="Google Shape;1003;p75">
            <a:hlinkClick action="ppaction://hlinksldjump" r:id="rId4"/>
          </p:cNvPr>
          <p:cNvSpPr/>
          <p:nvPr/>
        </p:nvSpPr>
        <p:spPr>
          <a:xfrm rot="5397851">
            <a:off x="11344830" y="61469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04" name="Google Shape;1004;p75">
            <a:hlinkClick action="ppaction://hlinksldjump" r:id="rId5"/>
          </p:cNvPr>
          <p:cNvSpPr/>
          <p:nvPr/>
        </p:nvSpPr>
        <p:spPr>
          <a:xfrm rot="5397851">
            <a:off x="-138220" y="3102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05" name="Google Shape;1005;p75">
            <a:hlinkClick action="ppaction://hlinksldjump" r:id="rId6"/>
          </p:cNvPr>
          <p:cNvSpPr/>
          <p:nvPr/>
        </p:nvSpPr>
        <p:spPr>
          <a:xfrm rot="5397851">
            <a:off x="-138220" y="12703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06" name="Google Shape;1006;p75">
            <a:hlinkClick action="ppaction://hlinksldjump" r:id="rId7"/>
          </p:cNvPr>
          <p:cNvSpPr/>
          <p:nvPr/>
        </p:nvSpPr>
        <p:spPr>
          <a:xfrm rot="5397851">
            <a:off x="-138220" y="22304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07" name="Google Shape;1007;p75">
            <a:hlinkClick action="ppaction://hlinksldjump" r:id="rId8"/>
          </p:cNvPr>
          <p:cNvSpPr/>
          <p:nvPr/>
        </p:nvSpPr>
        <p:spPr>
          <a:xfrm rot="5397851">
            <a:off x="-138220" y="31905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Share 1">
  <p:cSld name="015">
    <p:spTree>
      <p:nvGrpSpPr>
        <p:cNvPr id="1008" name="Shape 1008"/>
        <p:cNvGrpSpPr/>
        <p:nvPr/>
      </p:nvGrpSpPr>
      <p:grpSpPr>
        <a:xfrm>
          <a:off x="0" y="0"/>
          <a:ext cx="0" cy="0"/>
          <a:chOff x="0" y="0"/>
          <a:chExt cx="0" cy="0"/>
        </a:xfrm>
      </p:grpSpPr>
      <p:sp>
        <p:nvSpPr>
          <p:cNvPr id="1009" name="Google Shape;1009;p76"/>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010" name="Google Shape;1010;p76"/>
          <p:cNvGrpSpPr/>
          <p:nvPr/>
        </p:nvGrpSpPr>
        <p:grpSpPr>
          <a:xfrm>
            <a:off x="11556320" y="62214"/>
            <a:ext cx="549700" cy="6719622"/>
            <a:chOff x="11748579" y="230165"/>
            <a:chExt cx="432000" cy="6719622"/>
          </a:xfrm>
        </p:grpSpPr>
        <p:sp>
          <p:nvSpPr>
            <p:cNvPr id="1011" name="Google Shape;1011;p76"/>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12" name="Google Shape;1012;p76"/>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13" name="Google Shape;1013;p76"/>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14" name="Google Shape;1014;p76"/>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15" name="Google Shape;1015;p76"/>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16" name="Google Shape;1016;p76"/>
            <p:cNvSpPr/>
            <p:nvPr/>
          </p:nvSpPr>
          <p:spPr>
            <a:xfrm rot="5398118">
              <a:off x="11416479" y="1522651"/>
              <a:ext cx="10962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17" name="Google Shape;1017;p76"/>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018" name="Google Shape;1018;p76"/>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9" name="Google Shape;1019;p76"/>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20" name="Google Shape;1020;p76"/>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21" name="Google Shape;1021;p76"/>
          <p:cNvSpPr/>
          <p:nvPr/>
        </p:nvSpPr>
        <p:spPr>
          <a:xfrm flipH="1" rot="-5398161">
            <a:off x="-214749" y="2181098"/>
            <a:ext cx="11214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22" name="Google Shape;1022;p76"/>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23" name="Google Shape;1023;p76"/>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24" name="Google Shape;1024;p76"/>
          <p:cNvSpPr/>
          <p:nvPr/>
        </p:nvSpPr>
        <p:spPr>
          <a:xfrm rot="5398009">
            <a:off x="11294106" y="6077425"/>
            <a:ext cx="10359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025" name="Google Shape;1025;p76"/>
          <p:cNvSpPr/>
          <p:nvPr/>
        </p:nvSpPr>
        <p:spPr>
          <a:xfrm rot="5398271">
            <a:off x="11215646" y="5120125"/>
            <a:ext cx="11928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26" name="Google Shape;1026;p76"/>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27" name="Google Shape;1027;p76"/>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28" name="Google Shape;1028;p76"/>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029" name="Google Shape;1029;p76"/>
          <p:cNvGrpSpPr/>
          <p:nvPr/>
        </p:nvGrpSpPr>
        <p:grpSpPr>
          <a:xfrm>
            <a:off x="5869732" y="192255"/>
            <a:ext cx="432000" cy="6472908"/>
            <a:chOff x="5869732" y="192255"/>
            <a:chExt cx="432000" cy="6472908"/>
          </a:xfrm>
        </p:grpSpPr>
        <p:grpSp>
          <p:nvGrpSpPr>
            <p:cNvPr id="1030" name="Google Shape;1030;p76"/>
            <p:cNvGrpSpPr/>
            <p:nvPr/>
          </p:nvGrpSpPr>
          <p:grpSpPr>
            <a:xfrm>
              <a:off x="5869732" y="192255"/>
              <a:ext cx="432000" cy="101655"/>
              <a:chOff x="5815912" y="201588"/>
              <a:chExt cx="540000" cy="104994"/>
            </a:xfrm>
          </p:grpSpPr>
          <p:sp>
            <p:nvSpPr>
              <p:cNvPr id="1031" name="Google Shape;1031;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2" name="Google Shape;1032;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33" name="Google Shape;1033;p76"/>
            <p:cNvGrpSpPr/>
            <p:nvPr/>
          </p:nvGrpSpPr>
          <p:grpSpPr>
            <a:xfrm>
              <a:off x="5869732" y="6563508"/>
              <a:ext cx="432000" cy="101655"/>
              <a:chOff x="5815912" y="201588"/>
              <a:chExt cx="540000" cy="104994"/>
            </a:xfrm>
          </p:grpSpPr>
          <p:sp>
            <p:nvSpPr>
              <p:cNvPr id="1034" name="Google Shape;1034;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5" name="Google Shape;1035;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36" name="Google Shape;1036;p76"/>
            <p:cNvGrpSpPr/>
            <p:nvPr/>
          </p:nvGrpSpPr>
          <p:grpSpPr>
            <a:xfrm>
              <a:off x="5869732" y="723193"/>
              <a:ext cx="432000" cy="101655"/>
              <a:chOff x="5815912" y="201588"/>
              <a:chExt cx="540000" cy="104994"/>
            </a:xfrm>
          </p:grpSpPr>
          <p:sp>
            <p:nvSpPr>
              <p:cNvPr id="1037" name="Google Shape;1037;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8" name="Google Shape;1038;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39" name="Google Shape;1039;p76"/>
            <p:cNvGrpSpPr/>
            <p:nvPr/>
          </p:nvGrpSpPr>
          <p:grpSpPr>
            <a:xfrm>
              <a:off x="5869732" y="1254131"/>
              <a:ext cx="432000" cy="101655"/>
              <a:chOff x="5815912" y="201588"/>
              <a:chExt cx="540000" cy="104994"/>
            </a:xfrm>
          </p:grpSpPr>
          <p:sp>
            <p:nvSpPr>
              <p:cNvPr id="1040" name="Google Shape;1040;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1" name="Google Shape;1041;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42" name="Google Shape;1042;p76"/>
            <p:cNvGrpSpPr/>
            <p:nvPr/>
          </p:nvGrpSpPr>
          <p:grpSpPr>
            <a:xfrm>
              <a:off x="5869732" y="1785069"/>
              <a:ext cx="432000" cy="101655"/>
              <a:chOff x="5815912" y="201588"/>
              <a:chExt cx="540000" cy="104994"/>
            </a:xfrm>
          </p:grpSpPr>
          <p:sp>
            <p:nvSpPr>
              <p:cNvPr id="1043" name="Google Shape;1043;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4" name="Google Shape;1044;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45" name="Google Shape;1045;p76"/>
            <p:cNvGrpSpPr/>
            <p:nvPr/>
          </p:nvGrpSpPr>
          <p:grpSpPr>
            <a:xfrm>
              <a:off x="5869732" y="2316007"/>
              <a:ext cx="432000" cy="101655"/>
              <a:chOff x="5815912" y="201588"/>
              <a:chExt cx="540000" cy="104994"/>
            </a:xfrm>
          </p:grpSpPr>
          <p:sp>
            <p:nvSpPr>
              <p:cNvPr id="1046" name="Google Shape;1046;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7" name="Google Shape;1047;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48" name="Google Shape;1048;p76"/>
            <p:cNvGrpSpPr/>
            <p:nvPr/>
          </p:nvGrpSpPr>
          <p:grpSpPr>
            <a:xfrm>
              <a:off x="5869732" y="2846944"/>
              <a:ext cx="432000" cy="101655"/>
              <a:chOff x="5815912" y="201588"/>
              <a:chExt cx="540000" cy="104994"/>
            </a:xfrm>
          </p:grpSpPr>
          <p:sp>
            <p:nvSpPr>
              <p:cNvPr id="1049" name="Google Shape;1049;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0" name="Google Shape;1050;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51" name="Google Shape;1051;p76"/>
            <p:cNvGrpSpPr/>
            <p:nvPr/>
          </p:nvGrpSpPr>
          <p:grpSpPr>
            <a:xfrm>
              <a:off x="5869732" y="3377883"/>
              <a:ext cx="432000" cy="101655"/>
              <a:chOff x="5815912" y="201588"/>
              <a:chExt cx="540000" cy="104994"/>
            </a:xfrm>
          </p:grpSpPr>
          <p:sp>
            <p:nvSpPr>
              <p:cNvPr id="1052" name="Google Shape;1052;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3" name="Google Shape;1053;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54" name="Google Shape;1054;p76"/>
            <p:cNvGrpSpPr/>
            <p:nvPr/>
          </p:nvGrpSpPr>
          <p:grpSpPr>
            <a:xfrm>
              <a:off x="5869732" y="3908820"/>
              <a:ext cx="432000" cy="101655"/>
              <a:chOff x="5815912" y="201588"/>
              <a:chExt cx="540000" cy="104994"/>
            </a:xfrm>
          </p:grpSpPr>
          <p:sp>
            <p:nvSpPr>
              <p:cNvPr id="1055" name="Google Shape;1055;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6" name="Google Shape;1056;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57" name="Google Shape;1057;p76"/>
            <p:cNvGrpSpPr/>
            <p:nvPr/>
          </p:nvGrpSpPr>
          <p:grpSpPr>
            <a:xfrm>
              <a:off x="5869732" y="4439758"/>
              <a:ext cx="432000" cy="101655"/>
              <a:chOff x="5815912" y="201588"/>
              <a:chExt cx="540000" cy="104994"/>
            </a:xfrm>
          </p:grpSpPr>
          <p:sp>
            <p:nvSpPr>
              <p:cNvPr id="1058" name="Google Shape;1058;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9" name="Google Shape;1059;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60" name="Google Shape;1060;p76"/>
            <p:cNvGrpSpPr/>
            <p:nvPr/>
          </p:nvGrpSpPr>
          <p:grpSpPr>
            <a:xfrm>
              <a:off x="5869732" y="4970697"/>
              <a:ext cx="432000" cy="101655"/>
              <a:chOff x="5815912" y="201588"/>
              <a:chExt cx="540000" cy="104994"/>
            </a:xfrm>
          </p:grpSpPr>
          <p:sp>
            <p:nvSpPr>
              <p:cNvPr id="1061" name="Google Shape;1061;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2" name="Google Shape;1062;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63" name="Google Shape;1063;p76"/>
            <p:cNvGrpSpPr/>
            <p:nvPr/>
          </p:nvGrpSpPr>
          <p:grpSpPr>
            <a:xfrm>
              <a:off x="5869732" y="5501635"/>
              <a:ext cx="432000" cy="101655"/>
              <a:chOff x="5815912" y="201588"/>
              <a:chExt cx="540000" cy="104994"/>
            </a:xfrm>
          </p:grpSpPr>
          <p:sp>
            <p:nvSpPr>
              <p:cNvPr id="1064" name="Google Shape;1064;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5" name="Google Shape;1065;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066" name="Google Shape;1066;p76"/>
            <p:cNvGrpSpPr/>
            <p:nvPr/>
          </p:nvGrpSpPr>
          <p:grpSpPr>
            <a:xfrm>
              <a:off x="5869732" y="6032572"/>
              <a:ext cx="432000" cy="101655"/>
              <a:chOff x="5815912" y="201588"/>
              <a:chExt cx="540000" cy="104994"/>
            </a:xfrm>
          </p:grpSpPr>
          <p:sp>
            <p:nvSpPr>
              <p:cNvPr id="1067" name="Google Shape;1067;p7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8" name="Google Shape;1068;p7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069" name="Google Shape;1069;p76"/>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70" name="Google Shape;1070;p76"/>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071" name="Google Shape;1071;p76"/>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072" name="Google Shape;1072;p76">
            <a:hlinkClick action="ppaction://hlinksldjump" r:id="rId2"/>
          </p:cNvPr>
          <p:cNvSpPr/>
          <p:nvPr/>
        </p:nvSpPr>
        <p:spPr>
          <a:xfrm rot="5397851">
            <a:off x="113471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73" name="Google Shape;1073;p76">
            <a:hlinkClick action="ppaction://hlinksldjump" r:id="rId3"/>
          </p:cNvPr>
          <p:cNvSpPr/>
          <p:nvPr/>
        </p:nvSpPr>
        <p:spPr>
          <a:xfrm rot="5397851">
            <a:off x="113471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74" name="Google Shape;1074;p76">
            <a:hlinkClick action="ppaction://hlinksldjump" r:id="rId4"/>
          </p:cNvPr>
          <p:cNvSpPr/>
          <p:nvPr/>
        </p:nvSpPr>
        <p:spPr>
          <a:xfrm rot="5397851">
            <a:off x="11344830" y="60774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75" name="Google Shape;1075;p76">
            <a:hlinkClick action="ppaction://hlinksldjump" r:id="rId5"/>
          </p:cNvPr>
          <p:cNvSpPr/>
          <p:nvPr/>
        </p:nvSpPr>
        <p:spPr>
          <a:xfrm rot="5397851">
            <a:off x="-138220" y="3102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76" name="Google Shape;1076;p76">
            <a:hlinkClick action="ppaction://hlinksldjump" r:id="rId6"/>
          </p:cNvPr>
          <p:cNvSpPr/>
          <p:nvPr/>
        </p:nvSpPr>
        <p:spPr>
          <a:xfrm rot="5397851">
            <a:off x="-138220" y="12703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77" name="Google Shape;1077;p76">
            <a:hlinkClick action="ppaction://hlinksldjump" r:id="rId7"/>
          </p:cNvPr>
          <p:cNvSpPr/>
          <p:nvPr/>
        </p:nvSpPr>
        <p:spPr>
          <a:xfrm rot="5397851">
            <a:off x="-138220" y="22304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78" name="Google Shape;1078;p76">
            <a:hlinkClick action="ppaction://hlinksldjump" r:id="rId8"/>
          </p:cNvPr>
          <p:cNvSpPr/>
          <p:nvPr/>
        </p:nvSpPr>
        <p:spPr>
          <a:xfrm rot="5397851">
            <a:off x="-138220" y="31905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Share 2">
  <p:cSld name="016">
    <p:spTree>
      <p:nvGrpSpPr>
        <p:cNvPr id="1079" name="Shape 1079"/>
        <p:cNvGrpSpPr/>
        <p:nvPr/>
      </p:nvGrpSpPr>
      <p:grpSpPr>
        <a:xfrm>
          <a:off x="0" y="0"/>
          <a:ext cx="0" cy="0"/>
          <a:chOff x="0" y="0"/>
          <a:chExt cx="0" cy="0"/>
        </a:xfrm>
      </p:grpSpPr>
      <p:sp>
        <p:nvSpPr>
          <p:cNvPr id="1080" name="Google Shape;1080;p77"/>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081" name="Google Shape;1081;p77"/>
          <p:cNvGrpSpPr/>
          <p:nvPr/>
        </p:nvGrpSpPr>
        <p:grpSpPr>
          <a:xfrm>
            <a:off x="11556295" y="62214"/>
            <a:ext cx="549707" cy="6719622"/>
            <a:chOff x="11748560" y="230165"/>
            <a:chExt cx="432005" cy="6719622"/>
          </a:xfrm>
        </p:grpSpPr>
        <p:sp>
          <p:nvSpPr>
            <p:cNvPr id="1082" name="Google Shape;1082;p77"/>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83" name="Google Shape;1083;p77"/>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84" name="Google Shape;1084;p77"/>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85" name="Google Shape;1085;p77"/>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86" name="Google Shape;1086;p77"/>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87" name="Google Shape;1087;p77"/>
            <p:cNvSpPr/>
            <p:nvPr/>
          </p:nvSpPr>
          <p:spPr>
            <a:xfrm rot="5398034">
              <a:off x="11440010" y="1499100"/>
              <a:ext cx="10491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88" name="Google Shape;1088;p77"/>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089" name="Google Shape;1089;p77"/>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90" name="Google Shape;1090;p77"/>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91" name="Google Shape;1091;p77"/>
          <p:cNvSpPr/>
          <p:nvPr/>
        </p:nvSpPr>
        <p:spPr>
          <a:xfrm rot="5398012">
            <a:off x="11293191" y="6062650"/>
            <a:ext cx="10377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92" name="Google Shape;1092;p77"/>
          <p:cNvSpPr/>
          <p:nvPr/>
        </p:nvSpPr>
        <p:spPr>
          <a:xfrm rot="5398247">
            <a:off x="11223560" y="5096450"/>
            <a:ext cx="11769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93" name="Google Shape;1093;p77"/>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4" name="Google Shape;1094;p77"/>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95" name="Google Shape;1095;p77"/>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96" name="Google Shape;1096;p77"/>
          <p:cNvSpPr/>
          <p:nvPr/>
        </p:nvSpPr>
        <p:spPr>
          <a:xfrm flipH="1" rot="-5398108">
            <a:off x="-199169" y="2196849"/>
            <a:ext cx="10902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97" name="Google Shape;1097;p77"/>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098" name="Google Shape;1098;p77"/>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99" name="Google Shape;1099;p77"/>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100" name="Google Shape;1100;p77"/>
          <p:cNvGrpSpPr/>
          <p:nvPr/>
        </p:nvGrpSpPr>
        <p:grpSpPr>
          <a:xfrm>
            <a:off x="5869732" y="192255"/>
            <a:ext cx="432000" cy="6472908"/>
            <a:chOff x="5869732" y="192255"/>
            <a:chExt cx="432000" cy="6472908"/>
          </a:xfrm>
        </p:grpSpPr>
        <p:grpSp>
          <p:nvGrpSpPr>
            <p:cNvPr id="1101" name="Google Shape;1101;p77"/>
            <p:cNvGrpSpPr/>
            <p:nvPr/>
          </p:nvGrpSpPr>
          <p:grpSpPr>
            <a:xfrm>
              <a:off x="5869732" y="192255"/>
              <a:ext cx="432000" cy="101655"/>
              <a:chOff x="5815912" y="201588"/>
              <a:chExt cx="540000" cy="104994"/>
            </a:xfrm>
          </p:grpSpPr>
          <p:sp>
            <p:nvSpPr>
              <p:cNvPr id="1102" name="Google Shape;1102;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03" name="Google Shape;1103;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04" name="Google Shape;1104;p77"/>
            <p:cNvGrpSpPr/>
            <p:nvPr/>
          </p:nvGrpSpPr>
          <p:grpSpPr>
            <a:xfrm>
              <a:off x="5869732" y="6563508"/>
              <a:ext cx="432000" cy="101655"/>
              <a:chOff x="5815912" y="201588"/>
              <a:chExt cx="540000" cy="104994"/>
            </a:xfrm>
          </p:grpSpPr>
          <p:sp>
            <p:nvSpPr>
              <p:cNvPr id="1105" name="Google Shape;1105;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06" name="Google Shape;1106;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07" name="Google Shape;1107;p77"/>
            <p:cNvGrpSpPr/>
            <p:nvPr/>
          </p:nvGrpSpPr>
          <p:grpSpPr>
            <a:xfrm>
              <a:off x="5869732" y="723193"/>
              <a:ext cx="432000" cy="101655"/>
              <a:chOff x="5815912" y="201588"/>
              <a:chExt cx="540000" cy="104994"/>
            </a:xfrm>
          </p:grpSpPr>
          <p:sp>
            <p:nvSpPr>
              <p:cNvPr id="1108" name="Google Shape;1108;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09" name="Google Shape;1109;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10" name="Google Shape;1110;p77"/>
            <p:cNvGrpSpPr/>
            <p:nvPr/>
          </p:nvGrpSpPr>
          <p:grpSpPr>
            <a:xfrm>
              <a:off x="5869732" y="1254131"/>
              <a:ext cx="432000" cy="101655"/>
              <a:chOff x="5815912" y="201588"/>
              <a:chExt cx="540000" cy="104994"/>
            </a:xfrm>
          </p:grpSpPr>
          <p:sp>
            <p:nvSpPr>
              <p:cNvPr id="1111" name="Google Shape;1111;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12" name="Google Shape;1112;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13" name="Google Shape;1113;p77"/>
            <p:cNvGrpSpPr/>
            <p:nvPr/>
          </p:nvGrpSpPr>
          <p:grpSpPr>
            <a:xfrm>
              <a:off x="5869732" y="1785069"/>
              <a:ext cx="432000" cy="101655"/>
              <a:chOff x="5815912" y="201588"/>
              <a:chExt cx="540000" cy="104994"/>
            </a:xfrm>
          </p:grpSpPr>
          <p:sp>
            <p:nvSpPr>
              <p:cNvPr id="1114" name="Google Shape;1114;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15" name="Google Shape;1115;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16" name="Google Shape;1116;p77"/>
            <p:cNvGrpSpPr/>
            <p:nvPr/>
          </p:nvGrpSpPr>
          <p:grpSpPr>
            <a:xfrm>
              <a:off x="5869732" y="2316007"/>
              <a:ext cx="432000" cy="101655"/>
              <a:chOff x="5815912" y="201588"/>
              <a:chExt cx="540000" cy="104994"/>
            </a:xfrm>
          </p:grpSpPr>
          <p:sp>
            <p:nvSpPr>
              <p:cNvPr id="1117" name="Google Shape;1117;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18" name="Google Shape;1118;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19" name="Google Shape;1119;p77"/>
            <p:cNvGrpSpPr/>
            <p:nvPr/>
          </p:nvGrpSpPr>
          <p:grpSpPr>
            <a:xfrm>
              <a:off x="5869732" y="2846944"/>
              <a:ext cx="432000" cy="101655"/>
              <a:chOff x="5815912" y="201588"/>
              <a:chExt cx="540000" cy="104994"/>
            </a:xfrm>
          </p:grpSpPr>
          <p:sp>
            <p:nvSpPr>
              <p:cNvPr id="1120" name="Google Shape;1120;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1" name="Google Shape;1121;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22" name="Google Shape;1122;p77"/>
            <p:cNvGrpSpPr/>
            <p:nvPr/>
          </p:nvGrpSpPr>
          <p:grpSpPr>
            <a:xfrm>
              <a:off x="5869732" y="3377883"/>
              <a:ext cx="432000" cy="101655"/>
              <a:chOff x="5815912" y="201588"/>
              <a:chExt cx="540000" cy="104994"/>
            </a:xfrm>
          </p:grpSpPr>
          <p:sp>
            <p:nvSpPr>
              <p:cNvPr id="1123" name="Google Shape;1123;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4" name="Google Shape;1124;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25" name="Google Shape;1125;p77"/>
            <p:cNvGrpSpPr/>
            <p:nvPr/>
          </p:nvGrpSpPr>
          <p:grpSpPr>
            <a:xfrm>
              <a:off x="5869732" y="3908820"/>
              <a:ext cx="432000" cy="101655"/>
              <a:chOff x="5815912" y="201588"/>
              <a:chExt cx="540000" cy="104994"/>
            </a:xfrm>
          </p:grpSpPr>
          <p:sp>
            <p:nvSpPr>
              <p:cNvPr id="1126" name="Google Shape;1126;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7" name="Google Shape;1127;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28" name="Google Shape;1128;p77"/>
            <p:cNvGrpSpPr/>
            <p:nvPr/>
          </p:nvGrpSpPr>
          <p:grpSpPr>
            <a:xfrm>
              <a:off x="5869732" y="4439758"/>
              <a:ext cx="432000" cy="101655"/>
              <a:chOff x="5815912" y="201588"/>
              <a:chExt cx="540000" cy="104994"/>
            </a:xfrm>
          </p:grpSpPr>
          <p:sp>
            <p:nvSpPr>
              <p:cNvPr id="1129" name="Google Shape;1129;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0" name="Google Shape;1130;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31" name="Google Shape;1131;p77"/>
            <p:cNvGrpSpPr/>
            <p:nvPr/>
          </p:nvGrpSpPr>
          <p:grpSpPr>
            <a:xfrm>
              <a:off x="5869732" y="4970697"/>
              <a:ext cx="432000" cy="101655"/>
              <a:chOff x="5815912" y="201588"/>
              <a:chExt cx="540000" cy="104994"/>
            </a:xfrm>
          </p:grpSpPr>
          <p:sp>
            <p:nvSpPr>
              <p:cNvPr id="1132" name="Google Shape;1132;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3" name="Google Shape;1133;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34" name="Google Shape;1134;p77"/>
            <p:cNvGrpSpPr/>
            <p:nvPr/>
          </p:nvGrpSpPr>
          <p:grpSpPr>
            <a:xfrm>
              <a:off x="5869732" y="5501635"/>
              <a:ext cx="432000" cy="101655"/>
              <a:chOff x="5815912" y="201588"/>
              <a:chExt cx="540000" cy="104994"/>
            </a:xfrm>
          </p:grpSpPr>
          <p:sp>
            <p:nvSpPr>
              <p:cNvPr id="1135" name="Google Shape;1135;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6" name="Google Shape;1136;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37" name="Google Shape;1137;p77"/>
            <p:cNvGrpSpPr/>
            <p:nvPr/>
          </p:nvGrpSpPr>
          <p:grpSpPr>
            <a:xfrm>
              <a:off x="5869732" y="6032572"/>
              <a:ext cx="432000" cy="101655"/>
              <a:chOff x="5815912" y="201588"/>
              <a:chExt cx="540000" cy="104994"/>
            </a:xfrm>
          </p:grpSpPr>
          <p:sp>
            <p:nvSpPr>
              <p:cNvPr id="1138" name="Google Shape;1138;p7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9" name="Google Shape;1139;p7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140" name="Google Shape;1140;p77"/>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141" name="Google Shape;1141;p77"/>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142" name="Google Shape;1142;p77"/>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143" name="Google Shape;1143;p77">
            <a:hlinkClick action="ppaction://hlinksldjump" r:id="rId2"/>
          </p:cNvPr>
          <p:cNvSpPr/>
          <p:nvPr/>
        </p:nvSpPr>
        <p:spPr>
          <a:xfrm rot="5397851">
            <a:off x="-117745" y="3417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44" name="Google Shape;1144;p77">
            <a:hlinkClick action="ppaction://hlinksldjump" r:id="rId3"/>
          </p:cNvPr>
          <p:cNvSpPr/>
          <p:nvPr/>
        </p:nvSpPr>
        <p:spPr>
          <a:xfrm rot="5397851">
            <a:off x="-117745" y="13018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45" name="Google Shape;1145;p77">
            <a:hlinkClick action="ppaction://hlinksldjump" r:id="rId4"/>
          </p:cNvPr>
          <p:cNvSpPr/>
          <p:nvPr/>
        </p:nvSpPr>
        <p:spPr>
          <a:xfrm rot="5397851">
            <a:off x="-117745" y="22619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46" name="Google Shape;1146;p77">
            <a:hlinkClick action="ppaction://hlinksldjump" r:id="rId5"/>
          </p:cNvPr>
          <p:cNvSpPr/>
          <p:nvPr/>
        </p:nvSpPr>
        <p:spPr>
          <a:xfrm rot="5397851">
            <a:off x="-117745" y="32220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47" name="Google Shape;1147;p77">
            <a:hlinkClick action="ppaction://hlinksldjump" r:id="rId6"/>
          </p:cNvPr>
          <p:cNvSpPr/>
          <p:nvPr/>
        </p:nvSpPr>
        <p:spPr>
          <a:xfrm rot="5397851">
            <a:off x="-117745" y="41821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48" name="Google Shape;1148;p77">
            <a:hlinkClick action="ppaction://hlinksldjump" r:id="rId7"/>
          </p:cNvPr>
          <p:cNvSpPr/>
          <p:nvPr/>
        </p:nvSpPr>
        <p:spPr>
          <a:xfrm rot="5398170">
            <a:off x="11263170" y="5103099"/>
            <a:ext cx="11274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49" name="Google Shape;1149;p77">
            <a:hlinkClick action="ppaction://hlinksldjump" r:id="rId8"/>
          </p:cNvPr>
          <p:cNvSpPr/>
          <p:nvPr/>
        </p:nvSpPr>
        <p:spPr>
          <a:xfrm rot="5397851">
            <a:off x="11344830" y="60626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Share 3">
  <p:cSld name="017">
    <p:spTree>
      <p:nvGrpSpPr>
        <p:cNvPr id="1150" name="Shape 1150"/>
        <p:cNvGrpSpPr/>
        <p:nvPr/>
      </p:nvGrpSpPr>
      <p:grpSpPr>
        <a:xfrm>
          <a:off x="0" y="0"/>
          <a:ext cx="0" cy="0"/>
          <a:chOff x="0" y="0"/>
          <a:chExt cx="0" cy="0"/>
        </a:xfrm>
      </p:grpSpPr>
      <p:sp>
        <p:nvSpPr>
          <p:cNvPr id="1151" name="Google Shape;1151;p78"/>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152" name="Google Shape;1152;p78"/>
          <p:cNvGrpSpPr/>
          <p:nvPr/>
        </p:nvGrpSpPr>
        <p:grpSpPr>
          <a:xfrm>
            <a:off x="11556308" y="62214"/>
            <a:ext cx="549700" cy="6719622"/>
            <a:chOff x="11748569" y="230165"/>
            <a:chExt cx="432000" cy="6719622"/>
          </a:xfrm>
        </p:grpSpPr>
        <p:sp>
          <p:nvSpPr>
            <p:cNvPr id="1153" name="Google Shape;1153;p78"/>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54" name="Google Shape;1154;p78"/>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55" name="Google Shape;1155;p78"/>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56" name="Google Shape;1156;p78"/>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57" name="Google Shape;1157;p78"/>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58" name="Google Shape;1158;p78"/>
            <p:cNvSpPr/>
            <p:nvPr/>
          </p:nvSpPr>
          <p:spPr>
            <a:xfrm rot="5398171">
              <a:off x="11400719" y="1538400"/>
              <a:ext cx="11277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59" name="Google Shape;1159;p78"/>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160" name="Google Shape;1160;p78"/>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161" name="Google Shape;1161;p78"/>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162" name="Google Shape;1162;p78"/>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163" name="Google Shape;1163;p78"/>
          <p:cNvSpPr/>
          <p:nvPr/>
        </p:nvSpPr>
        <p:spPr>
          <a:xfrm flipH="1" rot="-5398052">
            <a:off x="-183438" y="2212549"/>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164" name="Google Shape;1164;p78"/>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165" name="Google Shape;1165;p78"/>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166" name="Google Shape;1166;p78"/>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67" name="Google Shape;1167;p78"/>
          <p:cNvSpPr/>
          <p:nvPr/>
        </p:nvSpPr>
        <p:spPr>
          <a:xfrm rot="5398071">
            <a:off x="11277432" y="6047001"/>
            <a:ext cx="10692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168" name="Google Shape;1168;p78"/>
          <p:cNvSpPr/>
          <p:nvPr/>
        </p:nvSpPr>
        <p:spPr>
          <a:xfrm rot="5398315">
            <a:off x="11200015" y="5120075"/>
            <a:ext cx="12240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169" name="Google Shape;1169;p78"/>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70" name="Google Shape;1170;p78"/>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71" name="Google Shape;1171;p78"/>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172" name="Google Shape;1172;p78"/>
          <p:cNvGrpSpPr/>
          <p:nvPr/>
        </p:nvGrpSpPr>
        <p:grpSpPr>
          <a:xfrm>
            <a:off x="5869732" y="192255"/>
            <a:ext cx="432000" cy="6472908"/>
            <a:chOff x="5869732" y="192255"/>
            <a:chExt cx="432000" cy="6472908"/>
          </a:xfrm>
        </p:grpSpPr>
        <p:grpSp>
          <p:nvGrpSpPr>
            <p:cNvPr id="1173" name="Google Shape;1173;p78"/>
            <p:cNvGrpSpPr/>
            <p:nvPr/>
          </p:nvGrpSpPr>
          <p:grpSpPr>
            <a:xfrm>
              <a:off x="5869732" y="192255"/>
              <a:ext cx="432000" cy="101655"/>
              <a:chOff x="5815912" y="201588"/>
              <a:chExt cx="540000" cy="104994"/>
            </a:xfrm>
          </p:grpSpPr>
          <p:sp>
            <p:nvSpPr>
              <p:cNvPr id="1174" name="Google Shape;1174;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75" name="Google Shape;1175;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76" name="Google Shape;1176;p78"/>
            <p:cNvGrpSpPr/>
            <p:nvPr/>
          </p:nvGrpSpPr>
          <p:grpSpPr>
            <a:xfrm>
              <a:off x="5869732" y="6563508"/>
              <a:ext cx="432000" cy="101655"/>
              <a:chOff x="5815912" y="201588"/>
              <a:chExt cx="540000" cy="104994"/>
            </a:xfrm>
          </p:grpSpPr>
          <p:sp>
            <p:nvSpPr>
              <p:cNvPr id="1177" name="Google Shape;1177;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78" name="Google Shape;1178;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79" name="Google Shape;1179;p78"/>
            <p:cNvGrpSpPr/>
            <p:nvPr/>
          </p:nvGrpSpPr>
          <p:grpSpPr>
            <a:xfrm>
              <a:off x="5869732" y="723193"/>
              <a:ext cx="432000" cy="101655"/>
              <a:chOff x="5815912" y="201588"/>
              <a:chExt cx="540000" cy="104994"/>
            </a:xfrm>
          </p:grpSpPr>
          <p:sp>
            <p:nvSpPr>
              <p:cNvPr id="1180" name="Google Shape;1180;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1" name="Google Shape;1181;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82" name="Google Shape;1182;p78"/>
            <p:cNvGrpSpPr/>
            <p:nvPr/>
          </p:nvGrpSpPr>
          <p:grpSpPr>
            <a:xfrm>
              <a:off x="5869732" y="1254131"/>
              <a:ext cx="432000" cy="101655"/>
              <a:chOff x="5815912" y="201588"/>
              <a:chExt cx="540000" cy="104994"/>
            </a:xfrm>
          </p:grpSpPr>
          <p:sp>
            <p:nvSpPr>
              <p:cNvPr id="1183" name="Google Shape;1183;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4" name="Google Shape;1184;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85" name="Google Shape;1185;p78"/>
            <p:cNvGrpSpPr/>
            <p:nvPr/>
          </p:nvGrpSpPr>
          <p:grpSpPr>
            <a:xfrm>
              <a:off x="5869732" y="1785069"/>
              <a:ext cx="432000" cy="101655"/>
              <a:chOff x="5815912" y="201588"/>
              <a:chExt cx="540000" cy="104994"/>
            </a:xfrm>
          </p:grpSpPr>
          <p:sp>
            <p:nvSpPr>
              <p:cNvPr id="1186" name="Google Shape;1186;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7" name="Google Shape;1187;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88" name="Google Shape;1188;p78"/>
            <p:cNvGrpSpPr/>
            <p:nvPr/>
          </p:nvGrpSpPr>
          <p:grpSpPr>
            <a:xfrm>
              <a:off x="5869732" y="2316007"/>
              <a:ext cx="432000" cy="101655"/>
              <a:chOff x="5815912" y="201588"/>
              <a:chExt cx="540000" cy="104994"/>
            </a:xfrm>
          </p:grpSpPr>
          <p:sp>
            <p:nvSpPr>
              <p:cNvPr id="1189" name="Google Shape;1189;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0" name="Google Shape;1190;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91" name="Google Shape;1191;p78"/>
            <p:cNvGrpSpPr/>
            <p:nvPr/>
          </p:nvGrpSpPr>
          <p:grpSpPr>
            <a:xfrm>
              <a:off x="5869732" y="2846944"/>
              <a:ext cx="432000" cy="101655"/>
              <a:chOff x="5815912" y="201588"/>
              <a:chExt cx="540000" cy="104994"/>
            </a:xfrm>
          </p:grpSpPr>
          <p:sp>
            <p:nvSpPr>
              <p:cNvPr id="1192" name="Google Shape;1192;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3" name="Google Shape;1193;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94" name="Google Shape;1194;p78"/>
            <p:cNvGrpSpPr/>
            <p:nvPr/>
          </p:nvGrpSpPr>
          <p:grpSpPr>
            <a:xfrm>
              <a:off x="5869732" y="3377883"/>
              <a:ext cx="432000" cy="101655"/>
              <a:chOff x="5815912" y="201588"/>
              <a:chExt cx="540000" cy="104994"/>
            </a:xfrm>
          </p:grpSpPr>
          <p:sp>
            <p:nvSpPr>
              <p:cNvPr id="1195" name="Google Shape;1195;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6" name="Google Shape;1196;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97" name="Google Shape;1197;p78"/>
            <p:cNvGrpSpPr/>
            <p:nvPr/>
          </p:nvGrpSpPr>
          <p:grpSpPr>
            <a:xfrm>
              <a:off x="5869732" y="3908820"/>
              <a:ext cx="432000" cy="101655"/>
              <a:chOff x="5815912" y="201588"/>
              <a:chExt cx="540000" cy="104994"/>
            </a:xfrm>
          </p:grpSpPr>
          <p:sp>
            <p:nvSpPr>
              <p:cNvPr id="1198" name="Google Shape;1198;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9" name="Google Shape;1199;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00" name="Google Shape;1200;p78"/>
            <p:cNvGrpSpPr/>
            <p:nvPr/>
          </p:nvGrpSpPr>
          <p:grpSpPr>
            <a:xfrm>
              <a:off x="5869732" y="4439758"/>
              <a:ext cx="432000" cy="101655"/>
              <a:chOff x="5815912" y="201588"/>
              <a:chExt cx="540000" cy="104994"/>
            </a:xfrm>
          </p:grpSpPr>
          <p:sp>
            <p:nvSpPr>
              <p:cNvPr id="1201" name="Google Shape;1201;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2" name="Google Shape;1202;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03" name="Google Shape;1203;p78"/>
            <p:cNvGrpSpPr/>
            <p:nvPr/>
          </p:nvGrpSpPr>
          <p:grpSpPr>
            <a:xfrm>
              <a:off x="5869732" y="4970697"/>
              <a:ext cx="432000" cy="101655"/>
              <a:chOff x="5815912" y="201588"/>
              <a:chExt cx="540000" cy="104994"/>
            </a:xfrm>
          </p:grpSpPr>
          <p:sp>
            <p:nvSpPr>
              <p:cNvPr id="1204" name="Google Shape;1204;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5" name="Google Shape;1205;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06" name="Google Shape;1206;p78"/>
            <p:cNvGrpSpPr/>
            <p:nvPr/>
          </p:nvGrpSpPr>
          <p:grpSpPr>
            <a:xfrm>
              <a:off x="5869732" y="5501635"/>
              <a:ext cx="432000" cy="101655"/>
              <a:chOff x="5815912" y="201588"/>
              <a:chExt cx="540000" cy="104994"/>
            </a:xfrm>
          </p:grpSpPr>
          <p:sp>
            <p:nvSpPr>
              <p:cNvPr id="1207" name="Google Shape;1207;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8" name="Google Shape;1208;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09" name="Google Shape;1209;p78"/>
            <p:cNvGrpSpPr/>
            <p:nvPr/>
          </p:nvGrpSpPr>
          <p:grpSpPr>
            <a:xfrm>
              <a:off x="5869732" y="6032572"/>
              <a:ext cx="432000" cy="101655"/>
              <a:chOff x="5815912" y="201588"/>
              <a:chExt cx="540000" cy="104994"/>
            </a:xfrm>
          </p:grpSpPr>
          <p:sp>
            <p:nvSpPr>
              <p:cNvPr id="1210" name="Google Shape;1210;p7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1" name="Google Shape;1211;p7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212" name="Google Shape;1212;p78"/>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213" name="Google Shape;1213;p78"/>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214" name="Google Shape;1214;p78">
            <a:hlinkClick action="ppaction://hlinksldjump" r:id="rId2"/>
          </p:cNvPr>
          <p:cNvSpPr/>
          <p:nvPr/>
        </p:nvSpPr>
        <p:spPr>
          <a:xfrm rot="5398118">
            <a:off x="11278940" y="5118724"/>
            <a:ext cx="10959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15" name="Google Shape;1215;p78">
            <a:hlinkClick action="ppaction://hlinksldjump" r:id="rId3"/>
          </p:cNvPr>
          <p:cNvSpPr/>
          <p:nvPr/>
        </p:nvSpPr>
        <p:spPr>
          <a:xfrm rot="5397851">
            <a:off x="11355555" y="604700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16" name="Google Shape;1216;p78">
            <a:hlinkClick action="ppaction://hlinksldjump" r:id="rId4"/>
          </p:cNvPr>
          <p:cNvSpPr/>
          <p:nvPr/>
        </p:nvSpPr>
        <p:spPr>
          <a:xfrm rot="5397851">
            <a:off x="-117745" y="3417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17" name="Google Shape;1217;p78">
            <a:hlinkClick action="ppaction://hlinksldjump" r:id="rId5"/>
          </p:cNvPr>
          <p:cNvSpPr/>
          <p:nvPr/>
        </p:nvSpPr>
        <p:spPr>
          <a:xfrm rot="5397851">
            <a:off x="-117745" y="13018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18" name="Google Shape;1218;p78">
            <a:hlinkClick action="ppaction://hlinksldjump" r:id="rId6"/>
          </p:cNvPr>
          <p:cNvSpPr/>
          <p:nvPr/>
        </p:nvSpPr>
        <p:spPr>
          <a:xfrm rot="5397851">
            <a:off x="-117745" y="22619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19" name="Google Shape;1219;p78">
            <a:hlinkClick action="ppaction://hlinksldjump" r:id="rId7"/>
          </p:cNvPr>
          <p:cNvSpPr/>
          <p:nvPr/>
        </p:nvSpPr>
        <p:spPr>
          <a:xfrm rot="5397851">
            <a:off x="-117745" y="32220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20" name="Google Shape;1220;p78">
            <a:hlinkClick action="ppaction://hlinksldjump" r:id="rId8"/>
          </p:cNvPr>
          <p:cNvSpPr/>
          <p:nvPr/>
        </p:nvSpPr>
        <p:spPr>
          <a:xfrm rot="5397851">
            <a:off x="-117745" y="41821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Reflect 1">
  <p:cSld name="018">
    <p:spTree>
      <p:nvGrpSpPr>
        <p:cNvPr id="1221" name="Shape 1221"/>
        <p:cNvGrpSpPr/>
        <p:nvPr/>
      </p:nvGrpSpPr>
      <p:grpSpPr>
        <a:xfrm>
          <a:off x="0" y="0"/>
          <a:ext cx="0" cy="0"/>
          <a:chOff x="0" y="0"/>
          <a:chExt cx="0" cy="0"/>
        </a:xfrm>
      </p:grpSpPr>
      <p:sp>
        <p:nvSpPr>
          <p:cNvPr id="1222" name="Google Shape;1222;p79"/>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223" name="Google Shape;1223;p79"/>
          <p:cNvGrpSpPr/>
          <p:nvPr/>
        </p:nvGrpSpPr>
        <p:grpSpPr>
          <a:xfrm>
            <a:off x="11556294" y="62214"/>
            <a:ext cx="549708" cy="6719622"/>
            <a:chOff x="11748559" y="230165"/>
            <a:chExt cx="432006" cy="6719622"/>
          </a:xfrm>
        </p:grpSpPr>
        <p:sp>
          <p:nvSpPr>
            <p:cNvPr id="1224" name="Google Shape;1224;p79"/>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25" name="Google Shape;1225;p79"/>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26" name="Google Shape;1226;p79"/>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27" name="Google Shape;1227;p79"/>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28" name="Google Shape;1228;p79"/>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29" name="Google Shape;1229;p79"/>
            <p:cNvSpPr/>
            <p:nvPr/>
          </p:nvSpPr>
          <p:spPr>
            <a:xfrm rot="5398091">
              <a:off x="11424259" y="1514851"/>
              <a:ext cx="10806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30" name="Google Shape;1230;p79"/>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231" name="Google Shape;1231;p79"/>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232" name="Google Shape;1232;p79"/>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233" name="Google Shape;1233;p79"/>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234" name="Google Shape;1234;p79"/>
          <p:cNvSpPr/>
          <p:nvPr/>
        </p:nvSpPr>
        <p:spPr>
          <a:xfrm flipH="1" rot="-5398107">
            <a:off x="-199019" y="2196774"/>
            <a:ext cx="10899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235" name="Google Shape;1235;p79"/>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236" name="Google Shape;1236;p79"/>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237" name="Google Shape;1237;p79"/>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38" name="Google Shape;1238;p79"/>
          <p:cNvSpPr/>
          <p:nvPr/>
        </p:nvSpPr>
        <p:spPr>
          <a:xfrm rot="5398042">
            <a:off x="11285241" y="6054901"/>
            <a:ext cx="10536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239" name="Google Shape;1239;p79"/>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40" name="Google Shape;1240;p79"/>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41" name="Google Shape;1241;p79"/>
          <p:cNvSpPr txBox="1"/>
          <p:nvPr>
            <p:ph type="title"/>
          </p:nvPr>
        </p:nvSpPr>
        <p:spPr>
          <a:xfrm>
            <a:off x="795575" y="359550"/>
            <a:ext cx="4844400" cy="731400"/>
          </a:xfrm>
          <a:prstGeom prst="rect">
            <a:avLst/>
          </a:prstGeom>
          <a:solidFill>
            <a:schemeClr val="accent5"/>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242" name="Google Shape;1242;p79"/>
          <p:cNvGrpSpPr/>
          <p:nvPr/>
        </p:nvGrpSpPr>
        <p:grpSpPr>
          <a:xfrm>
            <a:off x="5869732" y="192255"/>
            <a:ext cx="432000" cy="6472908"/>
            <a:chOff x="5869732" y="192255"/>
            <a:chExt cx="432000" cy="6472908"/>
          </a:xfrm>
        </p:grpSpPr>
        <p:grpSp>
          <p:nvGrpSpPr>
            <p:cNvPr id="1243" name="Google Shape;1243;p79"/>
            <p:cNvGrpSpPr/>
            <p:nvPr/>
          </p:nvGrpSpPr>
          <p:grpSpPr>
            <a:xfrm>
              <a:off x="5869732" y="192255"/>
              <a:ext cx="432000" cy="101655"/>
              <a:chOff x="5815912" y="201588"/>
              <a:chExt cx="540000" cy="104994"/>
            </a:xfrm>
          </p:grpSpPr>
          <p:sp>
            <p:nvSpPr>
              <p:cNvPr id="1244" name="Google Shape;1244;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5" name="Google Shape;1245;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46" name="Google Shape;1246;p79"/>
            <p:cNvGrpSpPr/>
            <p:nvPr/>
          </p:nvGrpSpPr>
          <p:grpSpPr>
            <a:xfrm>
              <a:off x="5869732" y="6563508"/>
              <a:ext cx="432000" cy="101655"/>
              <a:chOff x="5815912" y="201588"/>
              <a:chExt cx="540000" cy="104994"/>
            </a:xfrm>
          </p:grpSpPr>
          <p:sp>
            <p:nvSpPr>
              <p:cNvPr id="1247" name="Google Shape;1247;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8" name="Google Shape;1248;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49" name="Google Shape;1249;p79"/>
            <p:cNvGrpSpPr/>
            <p:nvPr/>
          </p:nvGrpSpPr>
          <p:grpSpPr>
            <a:xfrm>
              <a:off x="5869732" y="723193"/>
              <a:ext cx="432000" cy="101655"/>
              <a:chOff x="5815912" y="201588"/>
              <a:chExt cx="540000" cy="104994"/>
            </a:xfrm>
          </p:grpSpPr>
          <p:sp>
            <p:nvSpPr>
              <p:cNvPr id="1250" name="Google Shape;1250;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1" name="Google Shape;1251;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52" name="Google Shape;1252;p79"/>
            <p:cNvGrpSpPr/>
            <p:nvPr/>
          </p:nvGrpSpPr>
          <p:grpSpPr>
            <a:xfrm>
              <a:off x="5869732" y="1254131"/>
              <a:ext cx="432000" cy="101655"/>
              <a:chOff x="5815912" y="201588"/>
              <a:chExt cx="540000" cy="104994"/>
            </a:xfrm>
          </p:grpSpPr>
          <p:sp>
            <p:nvSpPr>
              <p:cNvPr id="1253" name="Google Shape;1253;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4" name="Google Shape;1254;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55" name="Google Shape;1255;p79"/>
            <p:cNvGrpSpPr/>
            <p:nvPr/>
          </p:nvGrpSpPr>
          <p:grpSpPr>
            <a:xfrm>
              <a:off x="5869732" y="1785069"/>
              <a:ext cx="432000" cy="101655"/>
              <a:chOff x="5815912" y="201588"/>
              <a:chExt cx="540000" cy="104994"/>
            </a:xfrm>
          </p:grpSpPr>
          <p:sp>
            <p:nvSpPr>
              <p:cNvPr id="1256" name="Google Shape;1256;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7" name="Google Shape;1257;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58" name="Google Shape;1258;p79"/>
            <p:cNvGrpSpPr/>
            <p:nvPr/>
          </p:nvGrpSpPr>
          <p:grpSpPr>
            <a:xfrm>
              <a:off x="5869732" y="2316007"/>
              <a:ext cx="432000" cy="101655"/>
              <a:chOff x="5815912" y="201588"/>
              <a:chExt cx="540000" cy="104994"/>
            </a:xfrm>
          </p:grpSpPr>
          <p:sp>
            <p:nvSpPr>
              <p:cNvPr id="1259" name="Google Shape;1259;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0" name="Google Shape;1260;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61" name="Google Shape;1261;p79"/>
            <p:cNvGrpSpPr/>
            <p:nvPr/>
          </p:nvGrpSpPr>
          <p:grpSpPr>
            <a:xfrm>
              <a:off x="5869732" y="2846944"/>
              <a:ext cx="432000" cy="101655"/>
              <a:chOff x="5815912" y="201588"/>
              <a:chExt cx="540000" cy="104994"/>
            </a:xfrm>
          </p:grpSpPr>
          <p:sp>
            <p:nvSpPr>
              <p:cNvPr id="1262" name="Google Shape;1262;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3" name="Google Shape;1263;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64" name="Google Shape;1264;p79"/>
            <p:cNvGrpSpPr/>
            <p:nvPr/>
          </p:nvGrpSpPr>
          <p:grpSpPr>
            <a:xfrm>
              <a:off x="5869732" y="3377883"/>
              <a:ext cx="432000" cy="101655"/>
              <a:chOff x="5815912" y="201588"/>
              <a:chExt cx="540000" cy="104994"/>
            </a:xfrm>
          </p:grpSpPr>
          <p:sp>
            <p:nvSpPr>
              <p:cNvPr id="1265" name="Google Shape;1265;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6" name="Google Shape;1266;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67" name="Google Shape;1267;p79"/>
            <p:cNvGrpSpPr/>
            <p:nvPr/>
          </p:nvGrpSpPr>
          <p:grpSpPr>
            <a:xfrm>
              <a:off x="5869732" y="3908820"/>
              <a:ext cx="432000" cy="101655"/>
              <a:chOff x="5815912" y="201588"/>
              <a:chExt cx="540000" cy="104994"/>
            </a:xfrm>
          </p:grpSpPr>
          <p:sp>
            <p:nvSpPr>
              <p:cNvPr id="1268" name="Google Shape;1268;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9" name="Google Shape;1269;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70" name="Google Shape;1270;p79"/>
            <p:cNvGrpSpPr/>
            <p:nvPr/>
          </p:nvGrpSpPr>
          <p:grpSpPr>
            <a:xfrm>
              <a:off x="5869732" y="4439758"/>
              <a:ext cx="432000" cy="101655"/>
              <a:chOff x="5815912" y="201588"/>
              <a:chExt cx="540000" cy="104994"/>
            </a:xfrm>
          </p:grpSpPr>
          <p:sp>
            <p:nvSpPr>
              <p:cNvPr id="1271" name="Google Shape;1271;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2" name="Google Shape;1272;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73" name="Google Shape;1273;p79"/>
            <p:cNvGrpSpPr/>
            <p:nvPr/>
          </p:nvGrpSpPr>
          <p:grpSpPr>
            <a:xfrm>
              <a:off x="5869732" y="4970697"/>
              <a:ext cx="432000" cy="101655"/>
              <a:chOff x="5815912" y="201588"/>
              <a:chExt cx="540000" cy="104994"/>
            </a:xfrm>
          </p:grpSpPr>
          <p:sp>
            <p:nvSpPr>
              <p:cNvPr id="1274" name="Google Shape;1274;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5" name="Google Shape;1275;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76" name="Google Shape;1276;p79"/>
            <p:cNvGrpSpPr/>
            <p:nvPr/>
          </p:nvGrpSpPr>
          <p:grpSpPr>
            <a:xfrm>
              <a:off x="5869732" y="5501635"/>
              <a:ext cx="432000" cy="101655"/>
              <a:chOff x="5815912" y="201588"/>
              <a:chExt cx="540000" cy="104994"/>
            </a:xfrm>
          </p:grpSpPr>
          <p:sp>
            <p:nvSpPr>
              <p:cNvPr id="1277" name="Google Shape;1277;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8" name="Google Shape;1278;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79" name="Google Shape;1279;p79"/>
            <p:cNvGrpSpPr/>
            <p:nvPr/>
          </p:nvGrpSpPr>
          <p:grpSpPr>
            <a:xfrm>
              <a:off x="5869732" y="6032572"/>
              <a:ext cx="432000" cy="101655"/>
              <a:chOff x="5815912" y="201588"/>
              <a:chExt cx="540000" cy="104994"/>
            </a:xfrm>
          </p:grpSpPr>
          <p:sp>
            <p:nvSpPr>
              <p:cNvPr id="1280" name="Google Shape;1280;p7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81" name="Google Shape;1281;p7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282" name="Google Shape;1282;p79"/>
          <p:cNvSpPr/>
          <p:nvPr/>
        </p:nvSpPr>
        <p:spPr>
          <a:xfrm rot="5398271">
            <a:off x="11215617" y="5088725"/>
            <a:ext cx="11928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283" name="Google Shape;1283;p79"/>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284" name="Google Shape;1284;p79"/>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285" name="Google Shape;1285;p79">
            <a:hlinkClick action="ppaction://hlinksldjump" r:id="rId2"/>
          </p:cNvPr>
          <p:cNvSpPr/>
          <p:nvPr/>
        </p:nvSpPr>
        <p:spPr>
          <a:xfrm rot="5397851">
            <a:off x="11344830" y="50887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86" name="Google Shape;1286;p79">
            <a:hlinkClick action="ppaction://hlinksldjump" r:id="rId3"/>
          </p:cNvPr>
          <p:cNvSpPr/>
          <p:nvPr/>
        </p:nvSpPr>
        <p:spPr>
          <a:xfrm rot="5397851">
            <a:off x="11344830" y="605490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87" name="Google Shape;1287;p79">
            <a:hlinkClick action="ppaction://hlinksldjump" r:id="rId4"/>
          </p:cNvPr>
          <p:cNvSpPr/>
          <p:nvPr/>
        </p:nvSpPr>
        <p:spPr>
          <a:xfrm rot="5397851">
            <a:off x="-117745" y="3417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88" name="Google Shape;1288;p79">
            <a:hlinkClick action="ppaction://hlinksldjump" r:id="rId5"/>
          </p:cNvPr>
          <p:cNvSpPr/>
          <p:nvPr/>
        </p:nvSpPr>
        <p:spPr>
          <a:xfrm rot="5397851">
            <a:off x="-117745" y="13018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89" name="Google Shape;1289;p79">
            <a:hlinkClick action="ppaction://hlinksldjump" r:id="rId6"/>
          </p:cNvPr>
          <p:cNvSpPr/>
          <p:nvPr/>
        </p:nvSpPr>
        <p:spPr>
          <a:xfrm rot="5397851">
            <a:off x="-117745" y="22619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90" name="Google Shape;1290;p79">
            <a:hlinkClick action="ppaction://hlinksldjump" r:id="rId7"/>
          </p:cNvPr>
          <p:cNvSpPr/>
          <p:nvPr/>
        </p:nvSpPr>
        <p:spPr>
          <a:xfrm rot="5397851">
            <a:off x="-117745" y="32220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91" name="Google Shape;1291;p79">
            <a:hlinkClick action="ppaction://hlinksldjump" r:id="rId8"/>
          </p:cNvPr>
          <p:cNvSpPr/>
          <p:nvPr/>
        </p:nvSpPr>
        <p:spPr>
          <a:xfrm rot="5397851">
            <a:off x="-117745" y="41821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Reflect 2">
  <p:cSld name="019">
    <p:spTree>
      <p:nvGrpSpPr>
        <p:cNvPr id="1292" name="Shape 1292"/>
        <p:cNvGrpSpPr/>
        <p:nvPr/>
      </p:nvGrpSpPr>
      <p:grpSpPr>
        <a:xfrm>
          <a:off x="0" y="0"/>
          <a:ext cx="0" cy="0"/>
          <a:chOff x="0" y="0"/>
          <a:chExt cx="0" cy="0"/>
        </a:xfrm>
      </p:grpSpPr>
      <p:sp>
        <p:nvSpPr>
          <p:cNvPr id="1293" name="Google Shape;1293;p80"/>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294" name="Google Shape;1294;p80"/>
          <p:cNvGrpSpPr/>
          <p:nvPr/>
        </p:nvGrpSpPr>
        <p:grpSpPr>
          <a:xfrm>
            <a:off x="11556295" y="62214"/>
            <a:ext cx="549707" cy="6719622"/>
            <a:chOff x="11748560" y="230165"/>
            <a:chExt cx="432005" cy="6719622"/>
          </a:xfrm>
        </p:grpSpPr>
        <p:sp>
          <p:nvSpPr>
            <p:cNvPr id="1295" name="Google Shape;1295;p80"/>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96" name="Google Shape;1296;p80"/>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97" name="Google Shape;1297;p80"/>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98" name="Google Shape;1298;p80"/>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299" name="Google Shape;1299;p80"/>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00" name="Google Shape;1300;p80"/>
            <p:cNvSpPr/>
            <p:nvPr/>
          </p:nvSpPr>
          <p:spPr>
            <a:xfrm rot="5398091">
              <a:off x="11424260" y="1514850"/>
              <a:ext cx="10806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01" name="Google Shape;1301;p80"/>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302" name="Google Shape;1302;p80"/>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03" name="Google Shape;1303;p80"/>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04" name="Google Shape;1304;p80"/>
          <p:cNvSpPr/>
          <p:nvPr/>
        </p:nvSpPr>
        <p:spPr>
          <a:xfrm rot="5398099">
            <a:off x="11269622" y="6039127"/>
            <a:ext cx="10848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305" name="Google Shape;1305;p80"/>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06" name="Google Shape;1306;p80"/>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07" name="Google Shape;1307;p80"/>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08" name="Google Shape;1308;p80"/>
          <p:cNvSpPr/>
          <p:nvPr/>
        </p:nvSpPr>
        <p:spPr>
          <a:xfrm flipH="1" rot="-5398080">
            <a:off x="-191238" y="2204650"/>
            <a:ext cx="10743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09" name="Google Shape;1309;p80"/>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10" name="Google Shape;1310;p80"/>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11" name="Google Shape;1311;p80"/>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12" name="Google Shape;1312;p80"/>
          <p:cNvSpPr txBox="1"/>
          <p:nvPr>
            <p:ph type="title"/>
          </p:nvPr>
        </p:nvSpPr>
        <p:spPr>
          <a:xfrm>
            <a:off x="795575" y="359550"/>
            <a:ext cx="4844400" cy="731400"/>
          </a:xfrm>
          <a:prstGeom prst="rect">
            <a:avLst/>
          </a:prstGeom>
          <a:solidFill>
            <a:schemeClr val="accent5"/>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313" name="Google Shape;1313;p80"/>
          <p:cNvGrpSpPr/>
          <p:nvPr/>
        </p:nvGrpSpPr>
        <p:grpSpPr>
          <a:xfrm>
            <a:off x="5869732" y="192255"/>
            <a:ext cx="432000" cy="6472908"/>
            <a:chOff x="5869732" y="192255"/>
            <a:chExt cx="432000" cy="6472908"/>
          </a:xfrm>
        </p:grpSpPr>
        <p:grpSp>
          <p:nvGrpSpPr>
            <p:cNvPr id="1314" name="Google Shape;1314;p80"/>
            <p:cNvGrpSpPr/>
            <p:nvPr/>
          </p:nvGrpSpPr>
          <p:grpSpPr>
            <a:xfrm>
              <a:off x="5869732" y="192255"/>
              <a:ext cx="432000" cy="101655"/>
              <a:chOff x="5815912" y="201588"/>
              <a:chExt cx="540000" cy="104994"/>
            </a:xfrm>
          </p:grpSpPr>
          <p:sp>
            <p:nvSpPr>
              <p:cNvPr id="1315" name="Google Shape;1315;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6" name="Google Shape;1316;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17" name="Google Shape;1317;p80"/>
            <p:cNvGrpSpPr/>
            <p:nvPr/>
          </p:nvGrpSpPr>
          <p:grpSpPr>
            <a:xfrm>
              <a:off x="5869732" y="6563508"/>
              <a:ext cx="432000" cy="101655"/>
              <a:chOff x="5815912" y="201588"/>
              <a:chExt cx="540000" cy="104994"/>
            </a:xfrm>
          </p:grpSpPr>
          <p:sp>
            <p:nvSpPr>
              <p:cNvPr id="1318" name="Google Shape;1318;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9" name="Google Shape;1319;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20" name="Google Shape;1320;p80"/>
            <p:cNvGrpSpPr/>
            <p:nvPr/>
          </p:nvGrpSpPr>
          <p:grpSpPr>
            <a:xfrm>
              <a:off x="5869732" y="723193"/>
              <a:ext cx="432000" cy="101655"/>
              <a:chOff x="5815912" y="201588"/>
              <a:chExt cx="540000" cy="104994"/>
            </a:xfrm>
          </p:grpSpPr>
          <p:sp>
            <p:nvSpPr>
              <p:cNvPr id="1321" name="Google Shape;1321;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2" name="Google Shape;1322;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23" name="Google Shape;1323;p80"/>
            <p:cNvGrpSpPr/>
            <p:nvPr/>
          </p:nvGrpSpPr>
          <p:grpSpPr>
            <a:xfrm>
              <a:off x="5869732" y="1254131"/>
              <a:ext cx="432000" cy="101655"/>
              <a:chOff x="5815912" y="201588"/>
              <a:chExt cx="540000" cy="104994"/>
            </a:xfrm>
          </p:grpSpPr>
          <p:sp>
            <p:nvSpPr>
              <p:cNvPr id="1324" name="Google Shape;1324;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5" name="Google Shape;1325;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26" name="Google Shape;1326;p80"/>
            <p:cNvGrpSpPr/>
            <p:nvPr/>
          </p:nvGrpSpPr>
          <p:grpSpPr>
            <a:xfrm>
              <a:off x="5869732" y="1785069"/>
              <a:ext cx="432000" cy="101655"/>
              <a:chOff x="5815912" y="201588"/>
              <a:chExt cx="540000" cy="104994"/>
            </a:xfrm>
          </p:grpSpPr>
          <p:sp>
            <p:nvSpPr>
              <p:cNvPr id="1327" name="Google Shape;1327;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8" name="Google Shape;1328;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29" name="Google Shape;1329;p80"/>
            <p:cNvGrpSpPr/>
            <p:nvPr/>
          </p:nvGrpSpPr>
          <p:grpSpPr>
            <a:xfrm>
              <a:off x="5869732" y="2316007"/>
              <a:ext cx="432000" cy="101655"/>
              <a:chOff x="5815912" y="201588"/>
              <a:chExt cx="540000" cy="104994"/>
            </a:xfrm>
          </p:grpSpPr>
          <p:sp>
            <p:nvSpPr>
              <p:cNvPr id="1330" name="Google Shape;1330;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1" name="Google Shape;1331;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32" name="Google Shape;1332;p80"/>
            <p:cNvGrpSpPr/>
            <p:nvPr/>
          </p:nvGrpSpPr>
          <p:grpSpPr>
            <a:xfrm>
              <a:off x="5869732" y="2846944"/>
              <a:ext cx="432000" cy="101655"/>
              <a:chOff x="5815912" y="201588"/>
              <a:chExt cx="540000" cy="104994"/>
            </a:xfrm>
          </p:grpSpPr>
          <p:sp>
            <p:nvSpPr>
              <p:cNvPr id="1333" name="Google Shape;1333;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4" name="Google Shape;1334;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35" name="Google Shape;1335;p80"/>
            <p:cNvGrpSpPr/>
            <p:nvPr/>
          </p:nvGrpSpPr>
          <p:grpSpPr>
            <a:xfrm>
              <a:off x="5869732" y="3377883"/>
              <a:ext cx="432000" cy="101655"/>
              <a:chOff x="5815912" y="201588"/>
              <a:chExt cx="540000" cy="104994"/>
            </a:xfrm>
          </p:grpSpPr>
          <p:sp>
            <p:nvSpPr>
              <p:cNvPr id="1336" name="Google Shape;1336;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7" name="Google Shape;1337;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38" name="Google Shape;1338;p80"/>
            <p:cNvGrpSpPr/>
            <p:nvPr/>
          </p:nvGrpSpPr>
          <p:grpSpPr>
            <a:xfrm>
              <a:off x="5869732" y="3908820"/>
              <a:ext cx="432000" cy="101655"/>
              <a:chOff x="5815912" y="201588"/>
              <a:chExt cx="540000" cy="104994"/>
            </a:xfrm>
          </p:grpSpPr>
          <p:sp>
            <p:nvSpPr>
              <p:cNvPr id="1339" name="Google Shape;1339;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0" name="Google Shape;1340;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41" name="Google Shape;1341;p80"/>
            <p:cNvGrpSpPr/>
            <p:nvPr/>
          </p:nvGrpSpPr>
          <p:grpSpPr>
            <a:xfrm>
              <a:off x="5869732" y="4439758"/>
              <a:ext cx="432000" cy="101655"/>
              <a:chOff x="5815912" y="201588"/>
              <a:chExt cx="540000" cy="104994"/>
            </a:xfrm>
          </p:grpSpPr>
          <p:sp>
            <p:nvSpPr>
              <p:cNvPr id="1342" name="Google Shape;1342;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3" name="Google Shape;1343;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44" name="Google Shape;1344;p80"/>
            <p:cNvGrpSpPr/>
            <p:nvPr/>
          </p:nvGrpSpPr>
          <p:grpSpPr>
            <a:xfrm>
              <a:off x="5869732" y="4970697"/>
              <a:ext cx="432000" cy="101655"/>
              <a:chOff x="5815912" y="201588"/>
              <a:chExt cx="540000" cy="104994"/>
            </a:xfrm>
          </p:grpSpPr>
          <p:sp>
            <p:nvSpPr>
              <p:cNvPr id="1345" name="Google Shape;1345;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6" name="Google Shape;1346;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47" name="Google Shape;1347;p80"/>
            <p:cNvGrpSpPr/>
            <p:nvPr/>
          </p:nvGrpSpPr>
          <p:grpSpPr>
            <a:xfrm>
              <a:off x="5869732" y="5501635"/>
              <a:ext cx="432000" cy="101655"/>
              <a:chOff x="5815912" y="201588"/>
              <a:chExt cx="540000" cy="104994"/>
            </a:xfrm>
          </p:grpSpPr>
          <p:sp>
            <p:nvSpPr>
              <p:cNvPr id="1348" name="Google Shape;1348;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9" name="Google Shape;1349;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50" name="Google Shape;1350;p80"/>
            <p:cNvGrpSpPr/>
            <p:nvPr/>
          </p:nvGrpSpPr>
          <p:grpSpPr>
            <a:xfrm>
              <a:off x="5869732" y="6032572"/>
              <a:ext cx="432000" cy="101655"/>
              <a:chOff x="5815912" y="201588"/>
              <a:chExt cx="540000" cy="104994"/>
            </a:xfrm>
          </p:grpSpPr>
          <p:sp>
            <p:nvSpPr>
              <p:cNvPr id="1351" name="Google Shape;1351;p8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2" name="Google Shape;1352;p8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353" name="Google Shape;1353;p80"/>
          <p:cNvSpPr/>
          <p:nvPr/>
        </p:nvSpPr>
        <p:spPr>
          <a:xfrm flipH="1" rot="-5398315">
            <a:off x="-266072" y="5151350"/>
            <a:ext cx="12240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54" name="Google Shape;1354;p80"/>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355" name="Google Shape;1355;p80"/>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356" name="Google Shape;1356;p80">
            <a:hlinkClick action="ppaction://hlinksldjump" r:id="rId2"/>
          </p:cNvPr>
          <p:cNvSpPr/>
          <p:nvPr/>
        </p:nvSpPr>
        <p:spPr>
          <a:xfrm rot="5397851">
            <a:off x="-117745" y="34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57" name="Google Shape;1357;p80">
            <a:hlinkClick action="ppaction://hlinksldjump" r:id="rId3"/>
          </p:cNvPr>
          <p:cNvSpPr/>
          <p:nvPr/>
        </p:nvSpPr>
        <p:spPr>
          <a:xfrm rot="5397851">
            <a:off x="-117745" y="13021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58" name="Google Shape;1358;p80">
            <a:hlinkClick action="ppaction://hlinksldjump" r:id="rId4"/>
          </p:cNvPr>
          <p:cNvSpPr/>
          <p:nvPr/>
        </p:nvSpPr>
        <p:spPr>
          <a:xfrm rot="5397851">
            <a:off x="-117745" y="22622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59" name="Google Shape;1359;p80">
            <a:hlinkClick action="ppaction://hlinksldjump" r:id="rId5"/>
          </p:cNvPr>
          <p:cNvSpPr/>
          <p:nvPr/>
        </p:nvSpPr>
        <p:spPr>
          <a:xfrm rot="5397851">
            <a:off x="-117745" y="32223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60" name="Google Shape;1360;p80">
            <a:hlinkClick action="ppaction://hlinksldjump" r:id="rId6"/>
          </p:cNvPr>
          <p:cNvSpPr/>
          <p:nvPr/>
        </p:nvSpPr>
        <p:spPr>
          <a:xfrm rot="5397851">
            <a:off x="-117745" y="41824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61" name="Google Shape;1361;p80">
            <a:hlinkClick action="ppaction://hlinksldjump" r:id="rId7"/>
          </p:cNvPr>
          <p:cNvSpPr/>
          <p:nvPr/>
        </p:nvSpPr>
        <p:spPr>
          <a:xfrm rot="5397851">
            <a:off x="-138220" y="5142593"/>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62" name="Google Shape;1362;p80">
            <a:hlinkClick action="ppaction://hlinksldjump" r:id="rId8"/>
          </p:cNvPr>
          <p:cNvSpPr/>
          <p:nvPr/>
        </p:nvSpPr>
        <p:spPr>
          <a:xfrm rot="5397851">
            <a:off x="11344830" y="603911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Intro">
  <p:cSld name="002">
    <p:spTree>
      <p:nvGrpSpPr>
        <p:cNvPr id="87" name="Shape 87"/>
        <p:cNvGrpSpPr/>
        <p:nvPr/>
      </p:nvGrpSpPr>
      <p:grpSpPr>
        <a:xfrm>
          <a:off x="0" y="0"/>
          <a:ext cx="0" cy="0"/>
          <a:chOff x="0" y="0"/>
          <a:chExt cx="0" cy="0"/>
        </a:xfrm>
      </p:grpSpPr>
      <p:grpSp>
        <p:nvGrpSpPr>
          <p:cNvPr id="88" name="Google Shape;88;p63"/>
          <p:cNvGrpSpPr/>
          <p:nvPr/>
        </p:nvGrpSpPr>
        <p:grpSpPr>
          <a:xfrm>
            <a:off x="11674040" y="62214"/>
            <a:ext cx="431880" cy="6719622"/>
            <a:chOff x="11748685" y="230165"/>
            <a:chExt cx="431880" cy="6719622"/>
          </a:xfrm>
        </p:grpSpPr>
        <p:sp>
          <p:nvSpPr>
            <p:cNvPr id="89" name="Google Shape;89;p63"/>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0" name="Google Shape;90;p63"/>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1" name="Google Shape;91;p63"/>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2" name="Google Shape;92;p63"/>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3" name="Google Shape;93;p63"/>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4" name="Google Shape;94;p63"/>
            <p:cNvSpPr/>
            <p:nvPr/>
          </p:nvSpPr>
          <p:spPr>
            <a:xfrm rot="5397851">
              <a:off x="11484775" y="1454452"/>
              <a:ext cx="959700" cy="43128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5" name="Google Shape;95;p63"/>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96" name="Google Shape;96;p63">
            <a:hlinkClick action="ppaction://hlinksldjump" r:id="rId2"/>
          </p:cNvPr>
          <p:cNvSpPr/>
          <p:nvPr/>
        </p:nvSpPr>
        <p:spPr>
          <a:xfrm rot="5397851">
            <a:off x="11347130" y="38642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7" name="Google Shape;97;p63">
            <a:hlinkClick action="ppaction://hlinksldjump" r:id="rId3"/>
          </p:cNvPr>
          <p:cNvSpPr/>
          <p:nvPr/>
        </p:nvSpPr>
        <p:spPr>
          <a:xfrm rot="5397851">
            <a:off x="11347130" y="134652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8" name="Google Shape;98;p63">
            <a:hlinkClick action="ppaction://hlinksldjump" r:id="rId4"/>
          </p:cNvPr>
          <p:cNvSpPr/>
          <p:nvPr/>
        </p:nvSpPr>
        <p:spPr>
          <a:xfrm rot="5397851">
            <a:off x="11347130" y="230662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99" name="Google Shape;99;p63">
            <a:hlinkClick action="ppaction://hlinksldjump" r:id="rId5"/>
          </p:cNvPr>
          <p:cNvSpPr/>
          <p:nvPr/>
        </p:nvSpPr>
        <p:spPr>
          <a:xfrm rot="5397851">
            <a:off x="11347130" y="326672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0" name="Google Shape;100;p63">
            <a:hlinkClick action="ppaction://hlinksldjump" r:id="rId6"/>
          </p:cNvPr>
          <p:cNvSpPr/>
          <p:nvPr/>
        </p:nvSpPr>
        <p:spPr>
          <a:xfrm rot="5397851">
            <a:off x="11347130" y="422682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1" name="Google Shape;101;p63">
            <a:hlinkClick action="ppaction://hlinksldjump" r:id="rId7"/>
          </p:cNvPr>
          <p:cNvSpPr/>
          <p:nvPr/>
        </p:nvSpPr>
        <p:spPr>
          <a:xfrm rot="5397851">
            <a:off x="11347130" y="518692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2" name="Google Shape;102;p63">
            <a:hlinkClick action="ppaction://hlinksldjump" r:id="rId8"/>
          </p:cNvPr>
          <p:cNvSpPr/>
          <p:nvPr/>
        </p:nvSpPr>
        <p:spPr>
          <a:xfrm rot="5397851">
            <a:off x="11347130" y="614702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3" name="Google Shape;103;p63"/>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4" name="Google Shape;104;p63"/>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5" name="Google Shape;105;p63"/>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6" name="Google Shape;106;p63"/>
          <p:cNvSpPr/>
          <p:nvPr/>
        </p:nvSpPr>
        <p:spPr>
          <a:xfrm rot="5398012">
            <a:off x="11293276" y="6062676"/>
            <a:ext cx="10377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MORE SWIM MEET DETAILS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7" name="Google Shape;107;p63"/>
          <p:cNvSpPr/>
          <p:nvPr/>
        </p:nvSpPr>
        <p:spPr>
          <a:xfrm rot="5398293">
            <a:off x="11214058" y="5138900"/>
            <a:ext cx="12084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8" name="Google Shape;108;p63"/>
          <p:cNvSpPr/>
          <p:nvPr/>
        </p:nvSpPr>
        <p:spPr>
          <a:xfrm rot="5397851">
            <a:off x="11332375" y="41818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09" name="Google Shape;109;p63"/>
          <p:cNvSpPr/>
          <p:nvPr/>
        </p:nvSpPr>
        <p:spPr>
          <a:xfrm rot="5397851">
            <a:off x="11332375" y="32219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0" name="Google Shape;110;p63"/>
          <p:cNvSpPr/>
          <p:nvPr/>
        </p:nvSpPr>
        <p:spPr>
          <a:xfrm rot="5398029">
            <a:off x="11288837" y="2305450"/>
            <a:ext cx="1046700" cy="43140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1" name="Google Shape;111;p63"/>
          <p:cNvSpPr/>
          <p:nvPr/>
        </p:nvSpPr>
        <p:spPr>
          <a:xfrm rot="5397851">
            <a:off x="11332375" y="1302052"/>
            <a:ext cx="959700" cy="43128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2" name="Google Shape;112;p63"/>
          <p:cNvSpPr/>
          <p:nvPr/>
        </p:nvSpPr>
        <p:spPr>
          <a:xfrm rot="5397851">
            <a:off x="11408515" y="342065"/>
            <a:ext cx="959700" cy="43140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13" name="Google Shape;113;p63"/>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14" name="Google Shape;114;p63"/>
          <p:cNvGrpSpPr/>
          <p:nvPr/>
        </p:nvGrpSpPr>
        <p:grpSpPr>
          <a:xfrm>
            <a:off x="5869732" y="192255"/>
            <a:ext cx="432000" cy="6472908"/>
            <a:chOff x="5869732" y="192255"/>
            <a:chExt cx="432000" cy="6472908"/>
          </a:xfrm>
        </p:grpSpPr>
        <p:grpSp>
          <p:nvGrpSpPr>
            <p:cNvPr id="115" name="Google Shape;115;p63"/>
            <p:cNvGrpSpPr/>
            <p:nvPr/>
          </p:nvGrpSpPr>
          <p:grpSpPr>
            <a:xfrm>
              <a:off x="5869732" y="192255"/>
              <a:ext cx="432000" cy="101655"/>
              <a:chOff x="5815912" y="201588"/>
              <a:chExt cx="540000" cy="104994"/>
            </a:xfrm>
          </p:grpSpPr>
          <p:sp>
            <p:nvSpPr>
              <p:cNvPr id="116" name="Google Shape;116;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7" name="Google Shape;117;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8" name="Google Shape;118;p63"/>
            <p:cNvGrpSpPr/>
            <p:nvPr/>
          </p:nvGrpSpPr>
          <p:grpSpPr>
            <a:xfrm>
              <a:off x="5869732" y="6563508"/>
              <a:ext cx="432000" cy="101655"/>
              <a:chOff x="5815912" y="201588"/>
              <a:chExt cx="540000" cy="104994"/>
            </a:xfrm>
          </p:grpSpPr>
          <p:sp>
            <p:nvSpPr>
              <p:cNvPr id="119" name="Google Shape;119;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 name="Google Shape;120;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1" name="Google Shape;121;p63"/>
            <p:cNvGrpSpPr/>
            <p:nvPr/>
          </p:nvGrpSpPr>
          <p:grpSpPr>
            <a:xfrm>
              <a:off x="5869732" y="723193"/>
              <a:ext cx="432000" cy="101655"/>
              <a:chOff x="5815912" y="201588"/>
              <a:chExt cx="540000" cy="104994"/>
            </a:xfrm>
          </p:grpSpPr>
          <p:sp>
            <p:nvSpPr>
              <p:cNvPr id="122" name="Google Shape;122;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3" name="Google Shape;123;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4" name="Google Shape;124;p63"/>
            <p:cNvGrpSpPr/>
            <p:nvPr/>
          </p:nvGrpSpPr>
          <p:grpSpPr>
            <a:xfrm>
              <a:off x="5869732" y="1254131"/>
              <a:ext cx="432000" cy="101655"/>
              <a:chOff x="5815912" y="201588"/>
              <a:chExt cx="540000" cy="104994"/>
            </a:xfrm>
          </p:grpSpPr>
          <p:sp>
            <p:nvSpPr>
              <p:cNvPr id="125" name="Google Shape;125;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 name="Google Shape;126;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7" name="Google Shape;127;p63"/>
            <p:cNvGrpSpPr/>
            <p:nvPr/>
          </p:nvGrpSpPr>
          <p:grpSpPr>
            <a:xfrm>
              <a:off x="5869732" y="1785069"/>
              <a:ext cx="432000" cy="101655"/>
              <a:chOff x="5815912" y="201588"/>
              <a:chExt cx="540000" cy="104994"/>
            </a:xfrm>
          </p:grpSpPr>
          <p:sp>
            <p:nvSpPr>
              <p:cNvPr id="128" name="Google Shape;128;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9" name="Google Shape;129;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0" name="Google Shape;130;p63"/>
            <p:cNvGrpSpPr/>
            <p:nvPr/>
          </p:nvGrpSpPr>
          <p:grpSpPr>
            <a:xfrm>
              <a:off x="5869732" y="2316007"/>
              <a:ext cx="432000" cy="101655"/>
              <a:chOff x="5815912" y="201588"/>
              <a:chExt cx="540000" cy="104994"/>
            </a:xfrm>
          </p:grpSpPr>
          <p:sp>
            <p:nvSpPr>
              <p:cNvPr id="131" name="Google Shape;131;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 name="Google Shape;132;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3" name="Google Shape;133;p63"/>
            <p:cNvGrpSpPr/>
            <p:nvPr/>
          </p:nvGrpSpPr>
          <p:grpSpPr>
            <a:xfrm>
              <a:off x="5869732" y="2846944"/>
              <a:ext cx="432000" cy="101655"/>
              <a:chOff x="5815912" y="201588"/>
              <a:chExt cx="540000" cy="104994"/>
            </a:xfrm>
          </p:grpSpPr>
          <p:sp>
            <p:nvSpPr>
              <p:cNvPr id="134" name="Google Shape;134;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 name="Google Shape;135;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6" name="Google Shape;136;p63"/>
            <p:cNvGrpSpPr/>
            <p:nvPr/>
          </p:nvGrpSpPr>
          <p:grpSpPr>
            <a:xfrm>
              <a:off x="5869732" y="3377883"/>
              <a:ext cx="432000" cy="101655"/>
              <a:chOff x="5815912" y="201588"/>
              <a:chExt cx="540000" cy="104994"/>
            </a:xfrm>
          </p:grpSpPr>
          <p:sp>
            <p:nvSpPr>
              <p:cNvPr id="137" name="Google Shape;137;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8" name="Google Shape;138;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9" name="Google Shape;139;p63"/>
            <p:cNvGrpSpPr/>
            <p:nvPr/>
          </p:nvGrpSpPr>
          <p:grpSpPr>
            <a:xfrm>
              <a:off x="5869732" y="3908820"/>
              <a:ext cx="432000" cy="101655"/>
              <a:chOff x="5815912" y="201588"/>
              <a:chExt cx="540000" cy="104994"/>
            </a:xfrm>
          </p:grpSpPr>
          <p:sp>
            <p:nvSpPr>
              <p:cNvPr id="140" name="Google Shape;140;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 name="Google Shape;141;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2" name="Google Shape;142;p63"/>
            <p:cNvGrpSpPr/>
            <p:nvPr/>
          </p:nvGrpSpPr>
          <p:grpSpPr>
            <a:xfrm>
              <a:off x="5869732" y="4439758"/>
              <a:ext cx="432000" cy="101655"/>
              <a:chOff x="5815912" y="201588"/>
              <a:chExt cx="540000" cy="104994"/>
            </a:xfrm>
          </p:grpSpPr>
          <p:sp>
            <p:nvSpPr>
              <p:cNvPr id="143" name="Google Shape;143;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 name="Google Shape;144;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5" name="Google Shape;145;p63"/>
            <p:cNvGrpSpPr/>
            <p:nvPr/>
          </p:nvGrpSpPr>
          <p:grpSpPr>
            <a:xfrm>
              <a:off x="5869732" y="4970697"/>
              <a:ext cx="432000" cy="101655"/>
              <a:chOff x="5815912" y="201588"/>
              <a:chExt cx="540000" cy="104994"/>
            </a:xfrm>
          </p:grpSpPr>
          <p:sp>
            <p:nvSpPr>
              <p:cNvPr id="146" name="Google Shape;146;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 name="Google Shape;147;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8" name="Google Shape;148;p63"/>
            <p:cNvGrpSpPr/>
            <p:nvPr/>
          </p:nvGrpSpPr>
          <p:grpSpPr>
            <a:xfrm>
              <a:off x="5869732" y="5501635"/>
              <a:ext cx="432000" cy="101655"/>
              <a:chOff x="5815912" y="201588"/>
              <a:chExt cx="540000" cy="104994"/>
            </a:xfrm>
          </p:grpSpPr>
          <p:sp>
            <p:nvSpPr>
              <p:cNvPr id="149" name="Google Shape;149;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 name="Google Shape;150;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1" name="Google Shape;151;p63"/>
            <p:cNvGrpSpPr/>
            <p:nvPr/>
          </p:nvGrpSpPr>
          <p:grpSpPr>
            <a:xfrm>
              <a:off x="5869732" y="6032572"/>
              <a:ext cx="432000" cy="101655"/>
              <a:chOff x="5815912" y="201588"/>
              <a:chExt cx="540000" cy="104994"/>
            </a:xfrm>
          </p:grpSpPr>
          <p:sp>
            <p:nvSpPr>
              <p:cNvPr id="152" name="Google Shape;152;p6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3" name="Google Shape;153;p6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54" name="Google Shape;154;p63"/>
          <p:cNvSpPr txBox="1"/>
          <p:nvPr>
            <p:ph type="title"/>
          </p:nvPr>
        </p:nvSpPr>
        <p:spPr>
          <a:xfrm>
            <a:off x="6791250" y="381700"/>
            <a:ext cx="4590300" cy="1309500"/>
          </a:xfrm>
          <a:prstGeom prst="rect">
            <a:avLst/>
          </a:prstGeom>
          <a:noFill/>
          <a:ln>
            <a:noFill/>
          </a:ln>
        </p:spPr>
        <p:txBody>
          <a:bodyPr anchorCtr="0" anchor="t" bIns="121900" lIns="121900" spcFirstLastPara="1" rIns="121900" wrap="square" tIns="121900">
            <a:noAutofit/>
          </a:bodyPr>
          <a:lstStyle>
            <a:lvl1pPr lvl="0" marR="0" algn="ctr">
              <a:lnSpc>
                <a:spcPct val="100000"/>
              </a:lnSpc>
              <a:spcBef>
                <a:spcPts val="0"/>
              </a:spcBef>
              <a:spcAft>
                <a:spcPts val="0"/>
              </a:spcAft>
              <a:buClr>
                <a:schemeClr val="dk1"/>
              </a:buClr>
              <a:buSzPts val="3700"/>
              <a:buFont typeface="Barlow Semi Condensed Medium"/>
              <a:buNone/>
              <a:defRPr/>
            </a:lvl1pPr>
            <a:lvl2pPr lvl="1" algn="ctr">
              <a:lnSpc>
                <a:spcPct val="100000"/>
              </a:lnSpc>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2pPr>
            <a:lvl3pPr lvl="2" algn="ctr">
              <a:lnSpc>
                <a:spcPct val="100000"/>
              </a:lnSpc>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3pPr>
            <a:lvl4pPr lvl="3" algn="ctr">
              <a:lnSpc>
                <a:spcPct val="100000"/>
              </a:lnSpc>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4pPr>
            <a:lvl5pPr lvl="4" algn="ctr">
              <a:lnSpc>
                <a:spcPct val="100000"/>
              </a:lnSpc>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5pPr>
            <a:lvl6pPr lvl="5" algn="ctr">
              <a:lnSpc>
                <a:spcPct val="100000"/>
              </a:lnSpc>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6pPr>
            <a:lvl7pPr lvl="6" algn="ctr">
              <a:lnSpc>
                <a:spcPct val="100000"/>
              </a:lnSpc>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7pPr>
            <a:lvl8pPr lvl="7" algn="ctr">
              <a:lnSpc>
                <a:spcPct val="100000"/>
              </a:lnSpc>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8pPr>
            <a:lvl9pPr lvl="8" algn="ctr">
              <a:lnSpc>
                <a:spcPct val="100000"/>
              </a:lnSpc>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9pPr>
          </a:lstStyle>
          <a:p/>
        </p:txBody>
      </p:sp>
      <p:sp>
        <p:nvSpPr>
          <p:cNvPr id="155" name="Google Shape;155;p63"/>
          <p:cNvSpPr txBox="1"/>
          <p:nvPr>
            <p:ph idx="1" type="body"/>
          </p:nvPr>
        </p:nvSpPr>
        <p:spPr>
          <a:xfrm>
            <a:off x="6787350" y="1880550"/>
            <a:ext cx="4590300" cy="46572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sz="1800"/>
            </a:lvl1pPr>
            <a:lvl2pPr indent="-342900" lvl="1" marL="914400" algn="l">
              <a:lnSpc>
                <a:spcPct val="115000"/>
              </a:lnSpc>
              <a:spcBef>
                <a:spcPts val="2100"/>
              </a:spcBef>
              <a:spcAft>
                <a:spcPts val="0"/>
              </a:spcAft>
              <a:buSzPts val="1800"/>
              <a:buChar char="○"/>
              <a:defRPr sz="1800"/>
            </a:lvl2pPr>
            <a:lvl3pPr indent="-342900" lvl="2" marL="1371600" algn="l">
              <a:lnSpc>
                <a:spcPct val="115000"/>
              </a:lnSpc>
              <a:spcBef>
                <a:spcPts val="2100"/>
              </a:spcBef>
              <a:spcAft>
                <a:spcPts val="0"/>
              </a:spcAft>
              <a:buSzPts val="1800"/>
              <a:buChar char="■"/>
              <a:defRPr sz="1800"/>
            </a:lvl3pPr>
            <a:lvl4pPr indent="-342900" lvl="3" marL="1828800" algn="l">
              <a:lnSpc>
                <a:spcPct val="115000"/>
              </a:lnSpc>
              <a:spcBef>
                <a:spcPts val="2100"/>
              </a:spcBef>
              <a:spcAft>
                <a:spcPts val="0"/>
              </a:spcAft>
              <a:buSzPts val="1800"/>
              <a:buChar char="●"/>
              <a:defRPr sz="1800"/>
            </a:lvl4pPr>
            <a:lvl5pPr indent="-342900" lvl="4" marL="2286000" algn="l">
              <a:lnSpc>
                <a:spcPct val="115000"/>
              </a:lnSpc>
              <a:spcBef>
                <a:spcPts val="2100"/>
              </a:spcBef>
              <a:spcAft>
                <a:spcPts val="0"/>
              </a:spcAft>
              <a:buSzPts val="1800"/>
              <a:buChar char="○"/>
              <a:defRPr sz="1800"/>
            </a:lvl5pPr>
            <a:lvl6pPr indent="-342900" lvl="5" marL="2743200" algn="l">
              <a:lnSpc>
                <a:spcPct val="115000"/>
              </a:lnSpc>
              <a:spcBef>
                <a:spcPts val="2100"/>
              </a:spcBef>
              <a:spcAft>
                <a:spcPts val="0"/>
              </a:spcAft>
              <a:buSzPts val="1800"/>
              <a:buChar char="■"/>
              <a:defRPr sz="1800"/>
            </a:lvl6pPr>
            <a:lvl7pPr indent="-342900" lvl="6" marL="3200400" algn="l">
              <a:lnSpc>
                <a:spcPct val="115000"/>
              </a:lnSpc>
              <a:spcBef>
                <a:spcPts val="2100"/>
              </a:spcBef>
              <a:spcAft>
                <a:spcPts val="0"/>
              </a:spcAft>
              <a:buSzPts val="1800"/>
              <a:buChar char="●"/>
              <a:defRPr sz="1800"/>
            </a:lvl7pPr>
            <a:lvl8pPr indent="-342900" lvl="7" marL="3657600" algn="l">
              <a:lnSpc>
                <a:spcPct val="115000"/>
              </a:lnSpc>
              <a:spcBef>
                <a:spcPts val="2100"/>
              </a:spcBef>
              <a:spcAft>
                <a:spcPts val="0"/>
              </a:spcAft>
              <a:buSzPts val="1800"/>
              <a:buChar char="○"/>
              <a:defRPr sz="1800"/>
            </a:lvl8pPr>
            <a:lvl9pPr indent="-342900" lvl="8" marL="4114800" algn="l">
              <a:lnSpc>
                <a:spcPct val="115000"/>
              </a:lnSpc>
              <a:spcBef>
                <a:spcPts val="2100"/>
              </a:spcBef>
              <a:spcAft>
                <a:spcPts val="2100"/>
              </a:spcAft>
              <a:buSzPts val="1800"/>
              <a:buChar char="■"/>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Reflect 3">
  <p:cSld name="020">
    <p:spTree>
      <p:nvGrpSpPr>
        <p:cNvPr id="1363" name="Shape 1363"/>
        <p:cNvGrpSpPr/>
        <p:nvPr/>
      </p:nvGrpSpPr>
      <p:grpSpPr>
        <a:xfrm>
          <a:off x="0" y="0"/>
          <a:ext cx="0" cy="0"/>
          <a:chOff x="0" y="0"/>
          <a:chExt cx="0" cy="0"/>
        </a:xfrm>
      </p:grpSpPr>
      <p:sp>
        <p:nvSpPr>
          <p:cNvPr id="1364" name="Google Shape;1364;p81"/>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365" name="Google Shape;1365;p81"/>
          <p:cNvGrpSpPr/>
          <p:nvPr/>
        </p:nvGrpSpPr>
        <p:grpSpPr>
          <a:xfrm>
            <a:off x="11556224" y="62214"/>
            <a:ext cx="549778" cy="6719622"/>
            <a:chOff x="11748504" y="230165"/>
            <a:chExt cx="432061" cy="6719622"/>
          </a:xfrm>
        </p:grpSpPr>
        <p:sp>
          <p:nvSpPr>
            <p:cNvPr id="1366" name="Google Shape;1366;p81"/>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67" name="Google Shape;1367;p81"/>
            <p:cNvSpPr/>
            <p:nvPr/>
          </p:nvSpPr>
          <p:spPr>
            <a:xfrm rot="5398174">
              <a:off x="11399604" y="5287926"/>
              <a:ext cx="11298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68" name="Google Shape;1368;p81"/>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69" name="Google Shape;1369;p81"/>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70" name="Google Shape;1370;p81"/>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71" name="Google Shape;1371;p81"/>
            <p:cNvSpPr/>
            <p:nvPr/>
          </p:nvSpPr>
          <p:spPr>
            <a:xfrm rot="5398091">
              <a:off x="11424260" y="1514850"/>
              <a:ext cx="10806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372" name="Google Shape;1372;p81"/>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373" name="Google Shape;1373;p81"/>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74" name="Google Shape;1374;p81"/>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75" name="Google Shape;1375;p81"/>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76" name="Google Shape;1376;p81"/>
          <p:cNvSpPr/>
          <p:nvPr/>
        </p:nvSpPr>
        <p:spPr>
          <a:xfrm flipH="1" rot="-5398052">
            <a:off x="-183438" y="2212549"/>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77" name="Google Shape;1377;p81"/>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78" name="Google Shape;1378;p81"/>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79" name="Google Shape;1379;p81"/>
          <p:cNvSpPr/>
          <p:nvPr/>
        </p:nvSpPr>
        <p:spPr>
          <a:xfrm flipH="1" rot="-5398228">
            <a:off x="-236303" y="5244100"/>
            <a:ext cx="11643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380" name="Google Shape;1380;p81"/>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1" name="Google Shape;1381;p81"/>
          <p:cNvSpPr/>
          <p:nvPr/>
        </p:nvSpPr>
        <p:spPr>
          <a:xfrm rot="5398042">
            <a:off x="11285241" y="6054926"/>
            <a:ext cx="10536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382" name="Google Shape;1382;p81"/>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3" name="Google Shape;1383;p81"/>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4" name="Google Shape;1384;p81"/>
          <p:cNvSpPr txBox="1"/>
          <p:nvPr>
            <p:ph type="title"/>
          </p:nvPr>
        </p:nvSpPr>
        <p:spPr>
          <a:xfrm>
            <a:off x="795575" y="359550"/>
            <a:ext cx="4844400" cy="731400"/>
          </a:xfrm>
          <a:prstGeom prst="rect">
            <a:avLst/>
          </a:prstGeom>
          <a:solidFill>
            <a:schemeClr val="accent5"/>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385" name="Google Shape;1385;p81"/>
          <p:cNvGrpSpPr/>
          <p:nvPr/>
        </p:nvGrpSpPr>
        <p:grpSpPr>
          <a:xfrm>
            <a:off x="5869732" y="192255"/>
            <a:ext cx="432000" cy="6472908"/>
            <a:chOff x="5869732" y="192255"/>
            <a:chExt cx="432000" cy="6472908"/>
          </a:xfrm>
        </p:grpSpPr>
        <p:grpSp>
          <p:nvGrpSpPr>
            <p:cNvPr id="1386" name="Google Shape;1386;p81"/>
            <p:cNvGrpSpPr/>
            <p:nvPr/>
          </p:nvGrpSpPr>
          <p:grpSpPr>
            <a:xfrm>
              <a:off x="5869732" y="192255"/>
              <a:ext cx="432000" cy="101655"/>
              <a:chOff x="5815912" y="201588"/>
              <a:chExt cx="540000" cy="104994"/>
            </a:xfrm>
          </p:grpSpPr>
          <p:sp>
            <p:nvSpPr>
              <p:cNvPr id="1387" name="Google Shape;1387;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88" name="Google Shape;1388;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89" name="Google Shape;1389;p81"/>
            <p:cNvGrpSpPr/>
            <p:nvPr/>
          </p:nvGrpSpPr>
          <p:grpSpPr>
            <a:xfrm>
              <a:off x="5869732" y="6563508"/>
              <a:ext cx="432000" cy="101655"/>
              <a:chOff x="5815912" y="201588"/>
              <a:chExt cx="540000" cy="104994"/>
            </a:xfrm>
          </p:grpSpPr>
          <p:sp>
            <p:nvSpPr>
              <p:cNvPr id="1390" name="Google Shape;1390;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1" name="Google Shape;1391;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92" name="Google Shape;1392;p81"/>
            <p:cNvGrpSpPr/>
            <p:nvPr/>
          </p:nvGrpSpPr>
          <p:grpSpPr>
            <a:xfrm>
              <a:off x="5869732" y="723193"/>
              <a:ext cx="432000" cy="101655"/>
              <a:chOff x="5815912" y="201588"/>
              <a:chExt cx="540000" cy="104994"/>
            </a:xfrm>
          </p:grpSpPr>
          <p:sp>
            <p:nvSpPr>
              <p:cNvPr id="1393" name="Google Shape;1393;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4" name="Google Shape;1394;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95" name="Google Shape;1395;p81"/>
            <p:cNvGrpSpPr/>
            <p:nvPr/>
          </p:nvGrpSpPr>
          <p:grpSpPr>
            <a:xfrm>
              <a:off x="5869732" y="1254131"/>
              <a:ext cx="432000" cy="101655"/>
              <a:chOff x="5815912" y="201588"/>
              <a:chExt cx="540000" cy="104994"/>
            </a:xfrm>
          </p:grpSpPr>
          <p:sp>
            <p:nvSpPr>
              <p:cNvPr id="1396" name="Google Shape;1396;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7" name="Google Shape;1397;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398" name="Google Shape;1398;p81"/>
            <p:cNvGrpSpPr/>
            <p:nvPr/>
          </p:nvGrpSpPr>
          <p:grpSpPr>
            <a:xfrm>
              <a:off x="5869732" y="1785069"/>
              <a:ext cx="432000" cy="101655"/>
              <a:chOff x="5815912" y="201588"/>
              <a:chExt cx="540000" cy="104994"/>
            </a:xfrm>
          </p:grpSpPr>
          <p:sp>
            <p:nvSpPr>
              <p:cNvPr id="1399" name="Google Shape;1399;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0" name="Google Shape;1400;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01" name="Google Shape;1401;p81"/>
            <p:cNvGrpSpPr/>
            <p:nvPr/>
          </p:nvGrpSpPr>
          <p:grpSpPr>
            <a:xfrm>
              <a:off x="5869732" y="2316007"/>
              <a:ext cx="432000" cy="101655"/>
              <a:chOff x="5815912" y="201588"/>
              <a:chExt cx="540000" cy="104994"/>
            </a:xfrm>
          </p:grpSpPr>
          <p:sp>
            <p:nvSpPr>
              <p:cNvPr id="1402" name="Google Shape;1402;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3" name="Google Shape;1403;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04" name="Google Shape;1404;p81"/>
            <p:cNvGrpSpPr/>
            <p:nvPr/>
          </p:nvGrpSpPr>
          <p:grpSpPr>
            <a:xfrm>
              <a:off x="5869732" y="2846944"/>
              <a:ext cx="432000" cy="101655"/>
              <a:chOff x="5815912" y="201588"/>
              <a:chExt cx="540000" cy="104994"/>
            </a:xfrm>
          </p:grpSpPr>
          <p:sp>
            <p:nvSpPr>
              <p:cNvPr id="1405" name="Google Shape;1405;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6" name="Google Shape;1406;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07" name="Google Shape;1407;p81"/>
            <p:cNvGrpSpPr/>
            <p:nvPr/>
          </p:nvGrpSpPr>
          <p:grpSpPr>
            <a:xfrm>
              <a:off x="5869732" y="3377883"/>
              <a:ext cx="432000" cy="101655"/>
              <a:chOff x="5815912" y="201588"/>
              <a:chExt cx="540000" cy="104994"/>
            </a:xfrm>
          </p:grpSpPr>
          <p:sp>
            <p:nvSpPr>
              <p:cNvPr id="1408" name="Google Shape;1408;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9" name="Google Shape;1409;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10" name="Google Shape;1410;p81"/>
            <p:cNvGrpSpPr/>
            <p:nvPr/>
          </p:nvGrpSpPr>
          <p:grpSpPr>
            <a:xfrm>
              <a:off x="5869732" y="3908820"/>
              <a:ext cx="432000" cy="101655"/>
              <a:chOff x="5815912" y="201588"/>
              <a:chExt cx="540000" cy="104994"/>
            </a:xfrm>
          </p:grpSpPr>
          <p:sp>
            <p:nvSpPr>
              <p:cNvPr id="1411" name="Google Shape;1411;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2" name="Google Shape;1412;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13" name="Google Shape;1413;p81"/>
            <p:cNvGrpSpPr/>
            <p:nvPr/>
          </p:nvGrpSpPr>
          <p:grpSpPr>
            <a:xfrm>
              <a:off x="5869732" y="4439758"/>
              <a:ext cx="432000" cy="101655"/>
              <a:chOff x="5815912" y="201588"/>
              <a:chExt cx="540000" cy="104994"/>
            </a:xfrm>
          </p:grpSpPr>
          <p:sp>
            <p:nvSpPr>
              <p:cNvPr id="1414" name="Google Shape;1414;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5" name="Google Shape;1415;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16" name="Google Shape;1416;p81"/>
            <p:cNvGrpSpPr/>
            <p:nvPr/>
          </p:nvGrpSpPr>
          <p:grpSpPr>
            <a:xfrm>
              <a:off x="5869732" y="4970697"/>
              <a:ext cx="432000" cy="101655"/>
              <a:chOff x="5815912" y="201588"/>
              <a:chExt cx="540000" cy="104994"/>
            </a:xfrm>
          </p:grpSpPr>
          <p:sp>
            <p:nvSpPr>
              <p:cNvPr id="1417" name="Google Shape;1417;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8" name="Google Shape;1418;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19" name="Google Shape;1419;p81"/>
            <p:cNvGrpSpPr/>
            <p:nvPr/>
          </p:nvGrpSpPr>
          <p:grpSpPr>
            <a:xfrm>
              <a:off x="5869732" y="5501635"/>
              <a:ext cx="432000" cy="101655"/>
              <a:chOff x="5815912" y="201588"/>
              <a:chExt cx="540000" cy="104994"/>
            </a:xfrm>
          </p:grpSpPr>
          <p:sp>
            <p:nvSpPr>
              <p:cNvPr id="1420" name="Google Shape;1420;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1" name="Google Shape;1421;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22" name="Google Shape;1422;p81"/>
            <p:cNvGrpSpPr/>
            <p:nvPr/>
          </p:nvGrpSpPr>
          <p:grpSpPr>
            <a:xfrm>
              <a:off x="5869732" y="6032572"/>
              <a:ext cx="432000" cy="101655"/>
              <a:chOff x="5815912" y="201588"/>
              <a:chExt cx="540000" cy="104994"/>
            </a:xfrm>
          </p:grpSpPr>
          <p:sp>
            <p:nvSpPr>
              <p:cNvPr id="1423" name="Google Shape;1423;p8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4" name="Google Shape;1424;p8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425" name="Google Shape;1425;p81"/>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426" name="Google Shape;1426;p81"/>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427" name="Google Shape;1427;p81">
            <a:hlinkClick action="ppaction://hlinksldjump" r:id="rId2"/>
          </p:cNvPr>
          <p:cNvSpPr/>
          <p:nvPr/>
        </p:nvSpPr>
        <p:spPr>
          <a:xfrm rot="5397851">
            <a:off x="11344830" y="605491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28" name="Google Shape;1428;p81">
            <a:hlinkClick action="ppaction://hlinksldjump" r:id="rId3"/>
          </p:cNvPr>
          <p:cNvSpPr/>
          <p:nvPr/>
        </p:nvSpPr>
        <p:spPr>
          <a:xfrm rot="5397851">
            <a:off x="-117745" y="34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29" name="Google Shape;1429;p81">
            <a:hlinkClick action="ppaction://hlinksldjump" r:id="rId4"/>
          </p:cNvPr>
          <p:cNvSpPr/>
          <p:nvPr/>
        </p:nvSpPr>
        <p:spPr>
          <a:xfrm rot="5397851">
            <a:off x="-117745" y="13021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30" name="Google Shape;1430;p81">
            <a:hlinkClick action="ppaction://hlinksldjump" r:id="rId5"/>
          </p:cNvPr>
          <p:cNvSpPr/>
          <p:nvPr/>
        </p:nvSpPr>
        <p:spPr>
          <a:xfrm rot="5397851">
            <a:off x="-117745" y="22622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31" name="Google Shape;1431;p81">
            <a:hlinkClick action="ppaction://hlinksldjump" r:id="rId6"/>
          </p:cNvPr>
          <p:cNvSpPr/>
          <p:nvPr/>
        </p:nvSpPr>
        <p:spPr>
          <a:xfrm rot="5397851">
            <a:off x="-117745" y="32223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32" name="Google Shape;1432;p81">
            <a:hlinkClick action="ppaction://hlinksldjump" r:id="rId7"/>
          </p:cNvPr>
          <p:cNvSpPr/>
          <p:nvPr/>
        </p:nvSpPr>
        <p:spPr>
          <a:xfrm rot="5397851">
            <a:off x="-117745" y="41824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33" name="Google Shape;1433;p81">
            <a:hlinkClick action="ppaction://hlinksldjump" r:id="rId8"/>
          </p:cNvPr>
          <p:cNvSpPr/>
          <p:nvPr/>
        </p:nvSpPr>
        <p:spPr>
          <a:xfrm rot="5398224">
            <a:off x="-239151" y="5245626"/>
            <a:ext cx="11613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1">
  <p:cSld name="021">
    <p:spTree>
      <p:nvGrpSpPr>
        <p:cNvPr id="1434" name="Shape 1434"/>
        <p:cNvGrpSpPr/>
        <p:nvPr/>
      </p:nvGrpSpPr>
      <p:grpSpPr>
        <a:xfrm>
          <a:off x="0" y="0"/>
          <a:ext cx="0" cy="0"/>
          <a:chOff x="0" y="0"/>
          <a:chExt cx="0" cy="0"/>
        </a:xfrm>
      </p:grpSpPr>
      <p:sp>
        <p:nvSpPr>
          <p:cNvPr id="1435" name="Google Shape;1435;p82"/>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436" name="Google Shape;1436;p82"/>
          <p:cNvGrpSpPr/>
          <p:nvPr/>
        </p:nvGrpSpPr>
        <p:grpSpPr>
          <a:xfrm>
            <a:off x="11556222" y="62214"/>
            <a:ext cx="549786" cy="6719622"/>
            <a:chOff x="11748502" y="230165"/>
            <a:chExt cx="432067" cy="6719622"/>
          </a:xfrm>
        </p:grpSpPr>
        <p:sp>
          <p:nvSpPr>
            <p:cNvPr id="1437" name="Google Shape;1437;p82"/>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38" name="Google Shape;1438;p82"/>
            <p:cNvSpPr/>
            <p:nvPr/>
          </p:nvSpPr>
          <p:spPr>
            <a:xfrm rot="5398200">
              <a:off x="11391652" y="5311601"/>
              <a:ext cx="11457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39" name="Google Shape;1439;p82"/>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40" name="Google Shape;1440;p82"/>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41" name="Google Shape;1441;p82"/>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42" name="Google Shape;1442;p82"/>
            <p:cNvSpPr/>
            <p:nvPr/>
          </p:nvSpPr>
          <p:spPr>
            <a:xfrm rot="5398004">
              <a:off x="11447819" y="1491300"/>
              <a:ext cx="10335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43" name="Google Shape;1443;p82"/>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444" name="Google Shape;1444;p82"/>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45" name="Google Shape;1445;p82"/>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446" name="Google Shape;1446;p82"/>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447" name="Google Shape;1447;p82"/>
          <p:cNvSpPr/>
          <p:nvPr/>
        </p:nvSpPr>
        <p:spPr>
          <a:xfrm flipH="1" rot="-5398107">
            <a:off x="-199013" y="2196700"/>
            <a:ext cx="10899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448" name="Google Shape;1448;p82"/>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449" name="Google Shape;1449;p82"/>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450" name="Google Shape;1450;p82"/>
          <p:cNvSpPr/>
          <p:nvPr/>
        </p:nvSpPr>
        <p:spPr>
          <a:xfrm flipH="1" rot="-5398228">
            <a:off x="-236300" y="5244100"/>
            <a:ext cx="11643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451" name="Google Shape;1451;p82"/>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52" name="Google Shape;1452;p82"/>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53" name="Google Shape;1453;p82"/>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54" name="Google Shape;1454;p82"/>
          <p:cNvSpPr txBox="1"/>
          <p:nvPr>
            <p:ph type="title"/>
          </p:nvPr>
        </p:nvSpPr>
        <p:spPr>
          <a:xfrm>
            <a:off x="795575" y="359550"/>
            <a:ext cx="4844400" cy="731400"/>
          </a:xfrm>
          <a:prstGeom prst="rect">
            <a:avLst/>
          </a:prstGeom>
          <a:solidFill>
            <a:schemeClr val="accent6"/>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455" name="Google Shape;1455;p82"/>
          <p:cNvGrpSpPr/>
          <p:nvPr/>
        </p:nvGrpSpPr>
        <p:grpSpPr>
          <a:xfrm>
            <a:off x="5869732" y="192255"/>
            <a:ext cx="432000" cy="6472908"/>
            <a:chOff x="5869732" y="192255"/>
            <a:chExt cx="432000" cy="6472908"/>
          </a:xfrm>
        </p:grpSpPr>
        <p:grpSp>
          <p:nvGrpSpPr>
            <p:cNvPr id="1456" name="Google Shape;1456;p82"/>
            <p:cNvGrpSpPr/>
            <p:nvPr/>
          </p:nvGrpSpPr>
          <p:grpSpPr>
            <a:xfrm>
              <a:off x="5869732" y="192255"/>
              <a:ext cx="432000" cy="101655"/>
              <a:chOff x="5815912" y="201588"/>
              <a:chExt cx="540000" cy="104994"/>
            </a:xfrm>
          </p:grpSpPr>
          <p:sp>
            <p:nvSpPr>
              <p:cNvPr id="1457" name="Google Shape;1457;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58" name="Google Shape;1458;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59" name="Google Shape;1459;p82"/>
            <p:cNvGrpSpPr/>
            <p:nvPr/>
          </p:nvGrpSpPr>
          <p:grpSpPr>
            <a:xfrm>
              <a:off x="5869732" y="6563508"/>
              <a:ext cx="432000" cy="101655"/>
              <a:chOff x="5815912" y="201588"/>
              <a:chExt cx="540000" cy="104994"/>
            </a:xfrm>
          </p:grpSpPr>
          <p:sp>
            <p:nvSpPr>
              <p:cNvPr id="1460" name="Google Shape;1460;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1" name="Google Shape;1461;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62" name="Google Shape;1462;p82"/>
            <p:cNvGrpSpPr/>
            <p:nvPr/>
          </p:nvGrpSpPr>
          <p:grpSpPr>
            <a:xfrm>
              <a:off x="5869732" y="723193"/>
              <a:ext cx="432000" cy="101655"/>
              <a:chOff x="5815912" y="201588"/>
              <a:chExt cx="540000" cy="104994"/>
            </a:xfrm>
          </p:grpSpPr>
          <p:sp>
            <p:nvSpPr>
              <p:cNvPr id="1463" name="Google Shape;1463;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4" name="Google Shape;1464;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65" name="Google Shape;1465;p82"/>
            <p:cNvGrpSpPr/>
            <p:nvPr/>
          </p:nvGrpSpPr>
          <p:grpSpPr>
            <a:xfrm>
              <a:off x="5869732" y="1254131"/>
              <a:ext cx="432000" cy="101655"/>
              <a:chOff x="5815912" y="201588"/>
              <a:chExt cx="540000" cy="104994"/>
            </a:xfrm>
          </p:grpSpPr>
          <p:sp>
            <p:nvSpPr>
              <p:cNvPr id="1466" name="Google Shape;1466;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7" name="Google Shape;1467;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68" name="Google Shape;1468;p82"/>
            <p:cNvGrpSpPr/>
            <p:nvPr/>
          </p:nvGrpSpPr>
          <p:grpSpPr>
            <a:xfrm>
              <a:off x="5869732" y="1785069"/>
              <a:ext cx="432000" cy="101655"/>
              <a:chOff x="5815912" y="201588"/>
              <a:chExt cx="540000" cy="104994"/>
            </a:xfrm>
          </p:grpSpPr>
          <p:sp>
            <p:nvSpPr>
              <p:cNvPr id="1469" name="Google Shape;1469;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0" name="Google Shape;1470;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71" name="Google Shape;1471;p82"/>
            <p:cNvGrpSpPr/>
            <p:nvPr/>
          </p:nvGrpSpPr>
          <p:grpSpPr>
            <a:xfrm>
              <a:off x="5869732" y="2316007"/>
              <a:ext cx="432000" cy="101655"/>
              <a:chOff x="5815912" y="201588"/>
              <a:chExt cx="540000" cy="104994"/>
            </a:xfrm>
          </p:grpSpPr>
          <p:sp>
            <p:nvSpPr>
              <p:cNvPr id="1472" name="Google Shape;1472;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3" name="Google Shape;1473;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74" name="Google Shape;1474;p82"/>
            <p:cNvGrpSpPr/>
            <p:nvPr/>
          </p:nvGrpSpPr>
          <p:grpSpPr>
            <a:xfrm>
              <a:off x="5869732" y="2846944"/>
              <a:ext cx="432000" cy="101655"/>
              <a:chOff x="5815912" y="201588"/>
              <a:chExt cx="540000" cy="104994"/>
            </a:xfrm>
          </p:grpSpPr>
          <p:sp>
            <p:nvSpPr>
              <p:cNvPr id="1475" name="Google Shape;1475;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6" name="Google Shape;1476;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77" name="Google Shape;1477;p82"/>
            <p:cNvGrpSpPr/>
            <p:nvPr/>
          </p:nvGrpSpPr>
          <p:grpSpPr>
            <a:xfrm>
              <a:off x="5869732" y="3377883"/>
              <a:ext cx="432000" cy="101655"/>
              <a:chOff x="5815912" y="201588"/>
              <a:chExt cx="540000" cy="104994"/>
            </a:xfrm>
          </p:grpSpPr>
          <p:sp>
            <p:nvSpPr>
              <p:cNvPr id="1478" name="Google Shape;1478;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9" name="Google Shape;1479;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80" name="Google Shape;1480;p82"/>
            <p:cNvGrpSpPr/>
            <p:nvPr/>
          </p:nvGrpSpPr>
          <p:grpSpPr>
            <a:xfrm>
              <a:off x="5869732" y="3908820"/>
              <a:ext cx="432000" cy="101655"/>
              <a:chOff x="5815912" y="201588"/>
              <a:chExt cx="540000" cy="104994"/>
            </a:xfrm>
          </p:grpSpPr>
          <p:sp>
            <p:nvSpPr>
              <p:cNvPr id="1481" name="Google Shape;1481;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2" name="Google Shape;1482;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83" name="Google Shape;1483;p82"/>
            <p:cNvGrpSpPr/>
            <p:nvPr/>
          </p:nvGrpSpPr>
          <p:grpSpPr>
            <a:xfrm>
              <a:off x="5869732" y="4439758"/>
              <a:ext cx="432000" cy="101655"/>
              <a:chOff x="5815912" y="201588"/>
              <a:chExt cx="540000" cy="104994"/>
            </a:xfrm>
          </p:grpSpPr>
          <p:sp>
            <p:nvSpPr>
              <p:cNvPr id="1484" name="Google Shape;1484;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5" name="Google Shape;1485;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86" name="Google Shape;1486;p82"/>
            <p:cNvGrpSpPr/>
            <p:nvPr/>
          </p:nvGrpSpPr>
          <p:grpSpPr>
            <a:xfrm>
              <a:off x="5869732" y="4970697"/>
              <a:ext cx="432000" cy="101655"/>
              <a:chOff x="5815912" y="201588"/>
              <a:chExt cx="540000" cy="104994"/>
            </a:xfrm>
          </p:grpSpPr>
          <p:sp>
            <p:nvSpPr>
              <p:cNvPr id="1487" name="Google Shape;1487;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8" name="Google Shape;1488;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89" name="Google Shape;1489;p82"/>
            <p:cNvGrpSpPr/>
            <p:nvPr/>
          </p:nvGrpSpPr>
          <p:grpSpPr>
            <a:xfrm>
              <a:off x="5869732" y="5501635"/>
              <a:ext cx="432000" cy="101655"/>
              <a:chOff x="5815912" y="201588"/>
              <a:chExt cx="540000" cy="104994"/>
            </a:xfrm>
          </p:grpSpPr>
          <p:sp>
            <p:nvSpPr>
              <p:cNvPr id="1490" name="Google Shape;1490;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91" name="Google Shape;1491;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492" name="Google Shape;1492;p82"/>
            <p:cNvGrpSpPr/>
            <p:nvPr/>
          </p:nvGrpSpPr>
          <p:grpSpPr>
            <a:xfrm>
              <a:off x="5869732" y="6032572"/>
              <a:ext cx="432000" cy="101655"/>
              <a:chOff x="5815912" y="201588"/>
              <a:chExt cx="540000" cy="104994"/>
            </a:xfrm>
          </p:grpSpPr>
          <p:sp>
            <p:nvSpPr>
              <p:cNvPr id="1493" name="Google Shape;1493;p8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94" name="Google Shape;1494;p8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495" name="Google Shape;1495;p82"/>
          <p:cNvSpPr/>
          <p:nvPr/>
        </p:nvSpPr>
        <p:spPr>
          <a:xfrm rot="5398012">
            <a:off x="11312801" y="6101726"/>
            <a:ext cx="10377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496" name="Google Shape;1496;p82"/>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497" name="Google Shape;1497;p82"/>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498" name="Google Shape;1498;p82">
            <a:hlinkClick action="ppaction://hlinksldjump" r:id="rId2"/>
          </p:cNvPr>
          <p:cNvSpPr/>
          <p:nvPr/>
        </p:nvSpPr>
        <p:spPr>
          <a:xfrm rot="5397851">
            <a:off x="11344830" y="60627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499" name="Google Shape;1499;p82">
            <a:hlinkClick action="ppaction://hlinksldjump" r:id="rId3"/>
          </p:cNvPr>
          <p:cNvSpPr/>
          <p:nvPr/>
        </p:nvSpPr>
        <p:spPr>
          <a:xfrm rot="5397851">
            <a:off x="-117745" y="34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00" name="Google Shape;1500;p82">
            <a:hlinkClick action="ppaction://hlinksldjump" r:id="rId4"/>
          </p:cNvPr>
          <p:cNvSpPr/>
          <p:nvPr/>
        </p:nvSpPr>
        <p:spPr>
          <a:xfrm rot="5397851">
            <a:off x="-117745" y="13021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01" name="Google Shape;1501;p82">
            <a:hlinkClick action="ppaction://hlinksldjump" r:id="rId5"/>
          </p:cNvPr>
          <p:cNvSpPr/>
          <p:nvPr/>
        </p:nvSpPr>
        <p:spPr>
          <a:xfrm rot="5397851">
            <a:off x="-117745" y="22622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02" name="Google Shape;1502;p82">
            <a:hlinkClick action="ppaction://hlinksldjump" r:id="rId6"/>
          </p:cNvPr>
          <p:cNvSpPr/>
          <p:nvPr/>
        </p:nvSpPr>
        <p:spPr>
          <a:xfrm rot="5397851">
            <a:off x="-117745" y="32223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03" name="Google Shape;1503;p82">
            <a:hlinkClick action="ppaction://hlinksldjump" r:id="rId7"/>
          </p:cNvPr>
          <p:cNvSpPr/>
          <p:nvPr/>
        </p:nvSpPr>
        <p:spPr>
          <a:xfrm rot="5397851">
            <a:off x="-117745" y="41824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04" name="Google Shape;1504;p82">
            <a:hlinkClick action="ppaction://hlinksldjump" r:id="rId8"/>
          </p:cNvPr>
          <p:cNvSpPr/>
          <p:nvPr/>
        </p:nvSpPr>
        <p:spPr>
          <a:xfrm rot="5398174">
            <a:off x="-202906" y="5261274"/>
            <a:ext cx="11298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2">
  <p:cSld name="022">
    <p:spTree>
      <p:nvGrpSpPr>
        <p:cNvPr id="1505" name="Shape 1505"/>
        <p:cNvGrpSpPr/>
        <p:nvPr/>
      </p:nvGrpSpPr>
      <p:grpSpPr>
        <a:xfrm>
          <a:off x="0" y="0"/>
          <a:ext cx="0" cy="0"/>
          <a:chOff x="0" y="0"/>
          <a:chExt cx="0" cy="0"/>
        </a:xfrm>
      </p:grpSpPr>
      <p:sp>
        <p:nvSpPr>
          <p:cNvPr id="1506" name="Google Shape;1506;p83"/>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507" name="Google Shape;1507;p83"/>
          <p:cNvGrpSpPr/>
          <p:nvPr/>
        </p:nvGrpSpPr>
        <p:grpSpPr>
          <a:xfrm>
            <a:off x="11556236" y="62214"/>
            <a:ext cx="549771" cy="6858672"/>
            <a:chOff x="11748513" y="230165"/>
            <a:chExt cx="432056" cy="6858672"/>
          </a:xfrm>
        </p:grpSpPr>
        <p:sp>
          <p:nvSpPr>
            <p:cNvPr id="1508" name="Google Shape;1508;p83"/>
            <p:cNvSpPr/>
            <p:nvPr/>
          </p:nvSpPr>
          <p:spPr>
            <a:xfrm rot="5398224">
              <a:off x="11383892" y="6292376"/>
              <a:ext cx="11613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09" name="Google Shape;1509;p83"/>
            <p:cNvSpPr/>
            <p:nvPr/>
          </p:nvSpPr>
          <p:spPr>
            <a:xfrm rot="5398175">
              <a:off x="11399463" y="5303801"/>
              <a:ext cx="11301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10" name="Google Shape;1510;p83"/>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11" name="Google Shape;1511;p83"/>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12" name="Google Shape;1512;p83"/>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13" name="Google Shape;1513;p83"/>
            <p:cNvSpPr/>
            <p:nvPr/>
          </p:nvSpPr>
          <p:spPr>
            <a:xfrm rot="5398063">
              <a:off x="11432069" y="1507050"/>
              <a:ext cx="10650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14" name="Google Shape;1514;p83"/>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515" name="Google Shape;1515;p83"/>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16" name="Google Shape;1516;p83"/>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17" name="Google Shape;1517;p83"/>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18" name="Google Shape;1518;p83"/>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19" name="Google Shape;1519;p83"/>
          <p:cNvSpPr/>
          <p:nvPr/>
        </p:nvSpPr>
        <p:spPr>
          <a:xfrm flipH="1" rot="-5397851">
            <a:off x="-134005" y="1302022"/>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20" name="Google Shape;1520;p83"/>
          <p:cNvSpPr/>
          <p:nvPr/>
        </p:nvSpPr>
        <p:spPr>
          <a:xfrm flipH="1" rot="-5398052">
            <a:off x="-183438" y="2212524"/>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21" name="Google Shape;1521;p83"/>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22" name="Google Shape;1522;p83"/>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23" name="Google Shape;1523;p83"/>
          <p:cNvSpPr/>
          <p:nvPr/>
        </p:nvSpPr>
        <p:spPr>
          <a:xfrm flipH="1" rot="-5398293">
            <a:off x="-258301" y="5174975"/>
            <a:ext cx="12084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24" name="Google Shape;1524;p83"/>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25" name="Google Shape;1525;p83"/>
          <p:cNvSpPr txBox="1"/>
          <p:nvPr>
            <p:ph type="title"/>
          </p:nvPr>
        </p:nvSpPr>
        <p:spPr>
          <a:xfrm>
            <a:off x="795575" y="359550"/>
            <a:ext cx="4844400" cy="731400"/>
          </a:xfrm>
          <a:prstGeom prst="rect">
            <a:avLst/>
          </a:prstGeom>
          <a:solidFill>
            <a:schemeClr val="accent6"/>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526" name="Google Shape;1526;p83"/>
          <p:cNvGrpSpPr/>
          <p:nvPr/>
        </p:nvGrpSpPr>
        <p:grpSpPr>
          <a:xfrm>
            <a:off x="5869732" y="192255"/>
            <a:ext cx="432000" cy="6472908"/>
            <a:chOff x="5869732" y="192255"/>
            <a:chExt cx="432000" cy="6472908"/>
          </a:xfrm>
        </p:grpSpPr>
        <p:grpSp>
          <p:nvGrpSpPr>
            <p:cNvPr id="1527" name="Google Shape;1527;p83"/>
            <p:cNvGrpSpPr/>
            <p:nvPr/>
          </p:nvGrpSpPr>
          <p:grpSpPr>
            <a:xfrm>
              <a:off x="5869732" y="192255"/>
              <a:ext cx="432000" cy="101655"/>
              <a:chOff x="5815912" y="201588"/>
              <a:chExt cx="540000" cy="104994"/>
            </a:xfrm>
          </p:grpSpPr>
          <p:sp>
            <p:nvSpPr>
              <p:cNvPr id="1528" name="Google Shape;1528;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29" name="Google Shape;1529;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30" name="Google Shape;1530;p83"/>
            <p:cNvGrpSpPr/>
            <p:nvPr/>
          </p:nvGrpSpPr>
          <p:grpSpPr>
            <a:xfrm>
              <a:off x="5869732" y="6563508"/>
              <a:ext cx="432000" cy="101655"/>
              <a:chOff x="5815912" y="201588"/>
              <a:chExt cx="540000" cy="104994"/>
            </a:xfrm>
          </p:grpSpPr>
          <p:sp>
            <p:nvSpPr>
              <p:cNvPr id="1531" name="Google Shape;1531;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32" name="Google Shape;1532;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33" name="Google Shape;1533;p83"/>
            <p:cNvGrpSpPr/>
            <p:nvPr/>
          </p:nvGrpSpPr>
          <p:grpSpPr>
            <a:xfrm>
              <a:off x="5869732" y="723193"/>
              <a:ext cx="432000" cy="101655"/>
              <a:chOff x="5815912" y="201588"/>
              <a:chExt cx="540000" cy="104994"/>
            </a:xfrm>
          </p:grpSpPr>
          <p:sp>
            <p:nvSpPr>
              <p:cNvPr id="1534" name="Google Shape;1534;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35" name="Google Shape;1535;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36" name="Google Shape;1536;p83"/>
            <p:cNvGrpSpPr/>
            <p:nvPr/>
          </p:nvGrpSpPr>
          <p:grpSpPr>
            <a:xfrm>
              <a:off x="5869732" y="1254131"/>
              <a:ext cx="432000" cy="101655"/>
              <a:chOff x="5815912" y="201588"/>
              <a:chExt cx="540000" cy="104994"/>
            </a:xfrm>
          </p:grpSpPr>
          <p:sp>
            <p:nvSpPr>
              <p:cNvPr id="1537" name="Google Shape;1537;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38" name="Google Shape;1538;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39" name="Google Shape;1539;p83"/>
            <p:cNvGrpSpPr/>
            <p:nvPr/>
          </p:nvGrpSpPr>
          <p:grpSpPr>
            <a:xfrm>
              <a:off x="5869732" y="1785069"/>
              <a:ext cx="432000" cy="101655"/>
              <a:chOff x="5815912" y="201588"/>
              <a:chExt cx="540000" cy="104994"/>
            </a:xfrm>
          </p:grpSpPr>
          <p:sp>
            <p:nvSpPr>
              <p:cNvPr id="1540" name="Google Shape;1540;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1" name="Google Shape;1541;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42" name="Google Shape;1542;p83"/>
            <p:cNvGrpSpPr/>
            <p:nvPr/>
          </p:nvGrpSpPr>
          <p:grpSpPr>
            <a:xfrm>
              <a:off x="5869732" y="2316007"/>
              <a:ext cx="432000" cy="101655"/>
              <a:chOff x="5815912" y="201588"/>
              <a:chExt cx="540000" cy="104994"/>
            </a:xfrm>
          </p:grpSpPr>
          <p:sp>
            <p:nvSpPr>
              <p:cNvPr id="1543" name="Google Shape;1543;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4" name="Google Shape;1544;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45" name="Google Shape;1545;p83"/>
            <p:cNvGrpSpPr/>
            <p:nvPr/>
          </p:nvGrpSpPr>
          <p:grpSpPr>
            <a:xfrm>
              <a:off x="5869732" y="2846944"/>
              <a:ext cx="432000" cy="101655"/>
              <a:chOff x="5815912" y="201588"/>
              <a:chExt cx="540000" cy="104994"/>
            </a:xfrm>
          </p:grpSpPr>
          <p:sp>
            <p:nvSpPr>
              <p:cNvPr id="1546" name="Google Shape;1546;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7" name="Google Shape;1547;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48" name="Google Shape;1548;p83"/>
            <p:cNvGrpSpPr/>
            <p:nvPr/>
          </p:nvGrpSpPr>
          <p:grpSpPr>
            <a:xfrm>
              <a:off x="5869732" y="3377883"/>
              <a:ext cx="432000" cy="101655"/>
              <a:chOff x="5815912" y="201588"/>
              <a:chExt cx="540000" cy="104994"/>
            </a:xfrm>
          </p:grpSpPr>
          <p:sp>
            <p:nvSpPr>
              <p:cNvPr id="1549" name="Google Shape;1549;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50" name="Google Shape;1550;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51" name="Google Shape;1551;p83"/>
            <p:cNvGrpSpPr/>
            <p:nvPr/>
          </p:nvGrpSpPr>
          <p:grpSpPr>
            <a:xfrm>
              <a:off x="5869732" y="3908820"/>
              <a:ext cx="432000" cy="101655"/>
              <a:chOff x="5815912" y="201588"/>
              <a:chExt cx="540000" cy="104994"/>
            </a:xfrm>
          </p:grpSpPr>
          <p:sp>
            <p:nvSpPr>
              <p:cNvPr id="1552" name="Google Shape;1552;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53" name="Google Shape;1553;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54" name="Google Shape;1554;p83"/>
            <p:cNvGrpSpPr/>
            <p:nvPr/>
          </p:nvGrpSpPr>
          <p:grpSpPr>
            <a:xfrm>
              <a:off x="5869732" y="4439758"/>
              <a:ext cx="432000" cy="101655"/>
              <a:chOff x="5815912" y="201588"/>
              <a:chExt cx="540000" cy="104994"/>
            </a:xfrm>
          </p:grpSpPr>
          <p:sp>
            <p:nvSpPr>
              <p:cNvPr id="1555" name="Google Shape;1555;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56" name="Google Shape;1556;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57" name="Google Shape;1557;p83"/>
            <p:cNvGrpSpPr/>
            <p:nvPr/>
          </p:nvGrpSpPr>
          <p:grpSpPr>
            <a:xfrm>
              <a:off x="5869732" y="4970697"/>
              <a:ext cx="432000" cy="101655"/>
              <a:chOff x="5815912" y="201588"/>
              <a:chExt cx="540000" cy="104994"/>
            </a:xfrm>
          </p:grpSpPr>
          <p:sp>
            <p:nvSpPr>
              <p:cNvPr id="1558" name="Google Shape;1558;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59" name="Google Shape;1559;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60" name="Google Shape;1560;p83"/>
            <p:cNvGrpSpPr/>
            <p:nvPr/>
          </p:nvGrpSpPr>
          <p:grpSpPr>
            <a:xfrm>
              <a:off x="5869732" y="5501635"/>
              <a:ext cx="432000" cy="101655"/>
              <a:chOff x="5815912" y="201588"/>
              <a:chExt cx="540000" cy="104994"/>
            </a:xfrm>
          </p:grpSpPr>
          <p:sp>
            <p:nvSpPr>
              <p:cNvPr id="1561" name="Google Shape;1561;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62" name="Google Shape;1562;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63" name="Google Shape;1563;p83"/>
            <p:cNvGrpSpPr/>
            <p:nvPr/>
          </p:nvGrpSpPr>
          <p:grpSpPr>
            <a:xfrm>
              <a:off x="5869732" y="6032572"/>
              <a:ext cx="432000" cy="101655"/>
              <a:chOff x="5815912" y="201588"/>
              <a:chExt cx="540000" cy="104994"/>
            </a:xfrm>
          </p:grpSpPr>
          <p:sp>
            <p:nvSpPr>
              <p:cNvPr id="1564" name="Google Shape;1564;p8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65" name="Google Shape;1565;p8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566" name="Google Shape;1566;p83"/>
          <p:cNvSpPr/>
          <p:nvPr/>
        </p:nvSpPr>
        <p:spPr>
          <a:xfrm flipH="1" rot="-5398071">
            <a:off x="-188682" y="6046975"/>
            <a:ext cx="10692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567" name="Google Shape;1567;p83"/>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568" name="Google Shape;1568;p83"/>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569" name="Google Shape;1569;p83">
            <a:hlinkClick action="ppaction://hlinksldjump" r:id="rId2"/>
          </p:cNvPr>
          <p:cNvSpPr/>
          <p:nvPr/>
        </p:nvSpPr>
        <p:spPr>
          <a:xfrm rot="5397851">
            <a:off x="-138220" y="3316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70" name="Google Shape;1570;p83">
            <a:hlinkClick action="ppaction://hlinksldjump" r:id="rId3"/>
          </p:cNvPr>
          <p:cNvSpPr/>
          <p:nvPr/>
        </p:nvSpPr>
        <p:spPr>
          <a:xfrm rot="5397851">
            <a:off x="-138220" y="12917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71" name="Google Shape;1571;p83">
            <a:hlinkClick action="ppaction://hlinksldjump" r:id="rId4"/>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72" name="Google Shape;1572;p83">
            <a:hlinkClick action="ppaction://hlinksldjump" r:id="rId5"/>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73" name="Google Shape;1573;p83">
            <a:hlinkClick action="ppaction://hlinksldjump" r:id="rId6"/>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74" name="Google Shape;1574;p83">
            <a:hlinkClick action="ppaction://hlinksldjump" r:id="rId7"/>
          </p:cNvPr>
          <p:cNvSpPr/>
          <p:nvPr/>
        </p:nvSpPr>
        <p:spPr>
          <a:xfrm rot="5397851">
            <a:off x="-138220" y="503221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75" name="Google Shape;1575;p83">
            <a:hlinkClick action="ppaction://hlinksldjump" r:id="rId8"/>
          </p:cNvPr>
          <p:cNvSpPr/>
          <p:nvPr/>
        </p:nvSpPr>
        <p:spPr>
          <a:xfrm rot="5397851">
            <a:off x="-138220" y="604698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23">
    <p:spTree>
      <p:nvGrpSpPr>
        <p:cNvPr id="1576" name="Shape 1576"/>
        <p:cNvGrpSpPr/>
        <p:nvPr/>
      </p:nvGrpSpPr>
      <p:grpSpPr>
        <a:xfrm>
          <a:off x="0" y="0"/>
          <a:ext cx="0" cy="0"/>
          <a:chOff x="0" y="0"/>
          <a:chExt cx="0" cy="0"/>
        </a:xfrm>
      </p:grpSpPr>
      <p:sp>
        <p:nvSpPr>
          <p:cNvPr id="1577" name="Google Shape;1577;p84"/>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578" name="Google Shape;1578;p84"/>
          <p:cNvGrpSpPr/>
          <p:nvPr/>
        </p:nvGrpSpPr>
        <p:grpSpPr>
          <a:xfrm>
            <a:off x="11556226" y="62214"/>
            <a:ext cx="549782" cy="6858769"/>
            <a:chOff x="11748505" y="230165"/>
            <a:chExt cx="432064" cy="6858769"/>
          </a:xfrm>
        </p:grpSpPr>
        <p:sp>
          <p:nvSpPr>
            <p:cNvPr id="1579" name="Google Shape;1579;p84"/>
            <p:cNvSpPr/>
            <p:nvPr/>
          </p:nvSpPr>
          <p:spPr>
            <a:xfrm rot="5398271">
              <a:off x="11368105" y="6276726"/>
              <a:ext cx="11928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80" name="Google Shape;1580;p84"/>
            <p:cNvSpPr/>
            <p:nvPr/>
          </p:nvSpPr>
          <p:spPr>
            <a:xfrm rot="5397913">
              <a:off x="11470283" y="5280026"/>
              <a:ext cx="9885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81" name="Google Shape;1581;p84"/>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82" name="Google Shape;1582;p84"/>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83" name="Google Shape;1583;p84"/>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84" name="Google Shape;1584;p84"/>
            <p:cNvSpPr/>
            <p:nvPr/>
          </p:nvSpPr>
          <p:spPr>
            <a:xfrm rot="5398004">
              <a:off x="11447819" y="1491300"/>
              <a:ext cx="10335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85" name="Google Shape;1585;p84"/>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586" name="Google Shape;1586;p84"/>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87" name="Google Shape;1587;p84"/>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88" name="Google Shape;1588;p84"/>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89" name="Google Shape;1589;p84"/>
          <p:cNvSpPr/>
          <p:nvPr/>
        </p:nvSpPr>
        <p:spPr>
          <a:xfrm flipH="1" rot="-5398080">
            <a:off x="-191228" y="2204624"/>
            <a:ext cx="10743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90" name="Google Shape;1590;p84"/>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91" name="Google Shape;1591;p84"/>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92" name="Google Shape;1592;p84"/>
          <p:cNvSpPr/>
          <p:nvPr/>
        </p:nvSpPr>
        <p:spPr>
          <a:xfrm flipH="1" rot="-5398247">
            <a:off x="-242566" y="5190575"/>
            <a:ext cx="11769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593" name="Google Shape;1593;p84"/>
          <p:cNvSpPr/>
          <p:nvPr/>
        </p:nvSpPr>
        <p:spPr>
          <a:xfrm flipH="1" rot="-5398042">
            <a:off x="-180892" y="6054850"/>
            <a:ext cx="10536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594" name="Google Shape;1594;p84"/>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95" name="Google Shape;1595;p84"/>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96" name="Google Shape;1596;p84"/>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97" name="Google Shape;1597;p84"/>
          <p:cNvSpPr txBox="1"/>
          <p:nvPr>
            <p:ph type="title"/>
          </p:nvPr>
        </p:nvSpPr>
        <p:spPr>
          <a:xfrm>
            <a:off x="795575" y="359550"/>
            <a:ext cx="4844400" cy="731400"/>
          </a:xfrm>
          <a:prstGeom prst="rect">
            <a:avLst/>
          </a:prstGeom>
          <a:solidFill>
            <a:schemeClr val="accent6"/>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598" name="Google Shape;1598;p84"/>
          <p:cNvGrpSpPr/>
          <p:nvPr/>
        </p:nvGrpSpPr>
        <p:grpSpPr>
          <a:xfrm>
            <a:off x="5869732" y="192255"/>
            <a:ext cx="432000" cy="6472908"/>
            <a:chOff x="5869732" y="192255"/>
            <a:chExt cx="432000" cy="6472908"/>
          </a:xfrm>
        </p:grpSpPr>
        <p:grpSp>
          <p:nvGrpSpPr>
            <p:cNvPr id="1599" name="Google Shape;1599;p84"/>
            <p:cNvGrpSpPr/>
            <p:nvPr/>
          </p:nvGrpSpPr>
          <p:grpSpPr>
            <a:xfrm>
              <a:off x="5869732" y="192255"/>
              <a:ext cx="432000" cy="101655"/>
              <a:chOff x="5815912" y="201588"/>
              <a:chExt cx="540000" cy="104994"/>
            </a:xfrm>
          </p:grpSpPr>
          <p:sp>
            <p:nvSpPr>
              <p:cNvPr id="1600" name="Google Shape;1600;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01" name="Google Shape;1601;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02" name="Google Shape;1602;p84"/>
            <p:cNvGrpSpPr/>
            <p:nvPr/>
          </p:nvGrpSpPr>
          <p:grpSpPr>
            <a:xfrm>
              <a:off x="5869732" y="6563508"/>
              <a:ext cx="432000" cy="101655"/>
              <a:chOff x="5815912" y="201588"/>
              <a:chExt cx="540000" cy="104994"/>
            </a:xfrm>
          </p:grpSpPr>
          <p:sp>
            <p:nvSpPr>
              <p:cNvPr id="1603" name="Google Shape;1603;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04" name="Google Shape;1604;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05" name="Google Shape;1605;p84"/>
            <p:cNvGrpSpPr/>
            <p:nvPr/>
          </p:nvGrpSpPr>
          <p:grpSpPr>
            <a:xfrm>
              <a:off x="5869732" y="723193"/>
              <a:ext cx="432000" cy="101655"/>
              <a:chOff x="5815912" y="201588"/>
              <a:chExt cx="540000" cy="104994"/>
            </a:xfrm>
          </p:grpSpPr>
          <p:sp>
            <p:nvSpPr>
              <p:cNvPr id="1606" name="Google Shape;1606;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07" name="Google Shape;1607;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08" name="Google Shape;1608;p84"/>
            <p:cNvGrpSpPr/>
            <p:nvPr/>
          </p:nvGrpSpPr>
          <p:grpSpPr>
            <a:xfrm>
              <a:off x="5869732" y="1254131"/>
              <a:ext cx="432000" cy="101655"/>
              <a:chOff x="5815912" y="201588"/>
              <a:chExt cx="540000" cy="104994"/>
            </a:xfrm>
          </p:grpSpPr>
          <p:sp>
            <p:nvSpPr>
              <p:cNvPr id="1609" name="Google Shape;1609;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10" name="Google Shape;1610;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11" name="Google Shape;1611;p84"/>
            <p:cNvGrpSpPr/>
            <p:nvPr/>
          </p:nvGrpSpPr>
          <p:grpSpPr>
            <a:xfrm>
              <a:off x="5869732" y="1785069"/>
              <a:ext cx="432000" cy="101655"/>
              <a:chOff x="5815912" y="201588"/>
              <a:chExt cx="540000" cy="104994"/>
            </a:xfrm>
          </p:grpSpPr>
          <p:sp>
            <p:nvSpPr>
              <p:cNvPr id="1612" name="Google Shape;1612;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13" name="Google Shape;1613;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14" name="Google Shape;1614;p84"/>
            <p:cNvGrpSpPr/>
            <p:nvPr/>
          </p:nvGrpSpPr>
          <p:grpSpPr>
            <a:xfrm>
              <a:off x="5869732" y="2316007"/>
              <a:ext cx="432000" cy="101655"/>
              <a:chOff x="5815912" y="201588"/>
              <a:chExt cx="540000" cy="104994"/>
            </a:xfrm>
          </p:grpSpPr>
          <p:sp>
            <p:nvSpPr>
              <p:cNvPr id="1615" name="Google Shape;1615;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16" name="Google Shape;1616;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17" name="Google Shape;1617;p84"/>
            <p:cNvGrpSpPr/>
            <p:nvPr/>
          </p:nvGrpSpPr>
          <p:grpSpPr>
            <a:xfrm>
              <a:off x="5869732" y="2846944"/>
              <a:ext cx="432000" cy="101655"/>
              <a:chOff x="5815912" y="201588"/>
              <a:chExt cx="540000" cy="104994"/>
            </a:xfrm>
          </p:grpSpPr>
          <p:sp>
            <p:nvSpPr>
              <p:cNvPr id="1618" name="Google Shape;1618;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19" name="Google Shape;1619;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20" name="Google Shape;1620;p84"/>
            <p:cNvGrpSpPr/>
            <p:nvPr/>
          </p:nvGrpSpPr>
          <p:grpSpPr>
            <a:xfrm>
              <a:off x="5869732" y="3377883"/>
              <a:ext cx="432000" cy="101655"/>
              <a:chOff x="5815912" y="201588"/>
              <a:chExt cx="540000" cy="104994"/>
            </a:xfrm>
          </p:grpSpPr>
          <p:sp>
            <p:nvSpPr>
              <p:cNvPr id="1621" name="Google Shape;1621;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22" name="Google Shape;1622;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23" name="Google Shape;1623;p84"/>
            <p:cNvGrpSpPr/>
            <p:nvPr/>
          </p:nvGrpSpPr>
          <p:grpSpPr>
            <a:xfrm>
              <a:off x="5869732" y="3908820"/>
              <a:ext cx="432000" cy="101655"/>
              <a:chOff x="5815912" y="201588"/>
              <a:chExt cx="540000" cy="104994"/>
            </a:xfrm>
          </p:grpSpPr>
          <p:sp>
            <p:nvSpPr>
              <p:cNvPr id="1624" name="Google Shape;1624;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25" name="Google Shape;1625;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26" name="Google Shape;1626;p84"/>
            <p:cNvGrpSpPr/>
            <p:nvPr/>
          </p:nvGrpSpPr>
          <p:grpSpPr>
            <a:xfrm>
              <a:off x="5869732" y="4439758"/>
              <a:ext cx="432000" cy="101655"/>
              <a:chOff x="5815912" y="201588"/>
              <a:chExt cx="540000" cy="104994"/>
            </a:xfrm>
          </p:grpSpPr>
          <p:sp>
            <p:nvSpPr>
              <p:cNvPr id="1627" name="Google Shape;1627;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28" name="Google Shape;1628;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29" name="Google Shape;1629;p84"/>
            <p:cNvGrpSpPr/>
            <p:nvPr/>
          </p:nvGrpSpPr>
          <p:grpSpPr>
            <a:xfrm>
              <a:off x="5869732" y="4970697"/>
              <a:ext cx="432000" cy="101655"/>
              <a:chOff x="5815912" y="201588"/>
              <a:chExt cx="540000" cy="104994"/>
            </a:xfrm>
          </p:grpSpPr>
          <p:sp>
            <p:nvSpPr>
              <p:cNvPr id="1630" name="Google Shape;1630;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31" name="Google Shape;1631;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32" name="Google Shape;1632;p84"/>
            <p:cNvGrpSpPr/>
            <p:nvPr/>
          </p:nvGrpSpPr>
          <p:grpSpPr>
            <a:xfrm>
              <a:off x="5869732" y="5501635"/>
              <a:ext cx="432000" cy="101655"/>
              <a:chOff x="5815912" y="201588"/>
              <a:chExt cx="540000" cy="104994"/>
            </a:xfrm>
          </p:grpSpPr>
          <p:sp>
            <p:nvSpPr>
              <p:cNvPr id="1633" name="Google Shape;1633;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34" name="Google Shape;1634;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35" name="Google Shape;1635;p84"/>
            <p:cNvGrpSpPr/>
            <p:nvPr/>
          </p:nvGrpSpPr>
          <p:grpSpPr>
            <a:xfrm>
              <a:off x="5869732" y="6032572"/>
              <a:ext cx="432000" cy="101655"/>
              <a:chOff x="5815912" y="201588"/>
              <a:chExt cx="540000" cy="104994"/>
            </a:xfrm>
          </p:grpSpPr>
          <p:sp>
            <p:nvSpPr>
              <p:cNvPr id="1636" name="Google Shape;1636;p8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37" name="Google Shape;1637;p8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638" name="Google Shape;1638;p84"/>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639" name="Google Shape;1639;p84"/>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640" name="Google Shape;1640;p84">
            <a:hlinkClick action="ppaction://hlinksldjump" r:id="rId2"/>
          </p:cNvPr>
          <p:cNvSpPr/>
          <p:nvPr/>
        </p:nvSpPr>
        <p:spPr>
          <a:xfrm rot="5397851">
            <a:off x="-138220" y="3316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41" name="Google Shape;1641;p84">
            <a:hlinkClick action="ppaction://hlinksldjump" r:id="rId3"/>
          </p:cNvPr>
          <p:cNvSpPr/>
          <p:nvPr/>
        </p:nvSpPr>
        <p:spPr>
          <a:xfrm rot="5397851">
            <a:off x="-138220" y="12917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42" name="Google Shape;1642;p84">
            <a:hlinkClick action="ppaction://hlinksldjump" r:id="rId4"/>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43" name="Google Shape;1643;p84">
            <a:hlinkClick action="ppaction://hlinksldjump" r:id="rId5"/>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44" name="Google Shape;1644;p84">
            <a:hlinkClick action="ppaction://hlinksldjump" r:id="rId6"/>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45" name="Google Shape;1645;p84">
            <a:hlinkClick action="ppaction://hlinksldjump" r:id="rId7"/>
          </p:cNvPr>
          <p:cNvSpPr/>
          <p:nvPr/>
        </p:nvSpPr>
        <p:spPr>
          <a:xfrm rot="5397851">
            <a:off x="-138220" y="508196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46" name="Google Shape;1646;p84">
            <a:hlinkClick action="ppaction://hlinksldjump" r:id="rId8"/>
          </p:cNvPr>
          <p:cNvSpPr/>
          <p:nvPr/>
        </p:nvSpPr>
        <p:spPr>
          <a:xfrm rot="5397851">
            <a:off x="-138220" y="60548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47" name="Google Shape;1647;p84">
            <a:hlinkClick action="ppaction://hlinksldjump" r:id="rId9"/>
          </p:cNvPr>
          <p:cNvSpPr/>
          <p:nvPr/>
        </p:nvSpPr>
        <p:spPr>
          <a:xfrm rot="5397877">
            <a:off x="8986796" y="3251182"/>
            <a:ext cx="6801901" cy="373500"/>
          </a:xfrm>
          <a:prstGeom prst="round2SameRect">
            <a:avLst>
              <a:gd fmla="val 19819" name="adj1"/>
              <a:gd fmla="val 0" name="adj2"/>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chivo"/>
              <a:ea typeface="Archivo"/>
              <a:cs typeface="Archivo"/>
              <a:sym typeface="Archiv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24">
    <p:spTree>
      <p:nvGrpSpPr>
        <p:cNvPr id="1648" name="Shape 1648"/>
        <p:cNvGrpSpPr/>
        <p:nvPr/>
      </p:nvGrpSpPr>
      <p:grpSpPr>
        <a:xfrm>
          <a:off x="0" y="0"/>
          <a:ext cx="0" cy="0"/>
          <a:chOff x="0" y="0"/>
          <a:chExt cx="0" cy="0"/>
        </a:xfrm>
      </p:grpSpPr>
      <p:sp>
        <p:nvSpPr>
          <p:cNvPr id="1649" name="Google Shape;1649;p85"/>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50" name="Google Shape;1650;p85"/>
          <p:cNvSpPr/>
          <p:nvPr/>
        </p:nvSpPr>
        <p:spPr>
          <a:xfrm rot="5398224">
            <a:off x="11250591" y="6065775"/>
            <a:ext cx="11613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51" name="Google Shape;1651;p85"/>
          <p:cNvSpPr/>
          <p:nvPr/>
        </p:nvSpPr>
        <p:spPr>
          <a:xfrm rot="5398175">
            <a:off x="11266182" y="5077200"/>
            <a:ext cx="1130100" cy="5487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52" name="Google Shape;1652;p85"/>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53" name="Google Shape;1653;p85"/>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54" name="Google Shape;1654;p85"/>
          <p:cNvSpPr/>
          <p:nvPr/>
        </p:nvSpPr>
        <p:spPr>
          <a:xfrm rot="5397851">
            <a:off x="11351378" y="2187691"/>
            <a:ext cx="959700" cy="548784"/>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55" name="Google Shape;1655;p85"/>
          <p:cNvSpPr/>
          <p:nvPr/>
        </p:nvSpPr>
        <p:spPr>
          <a:xfrm rot="5398004">
            <a:off x="11314516" y="1264675"/>
            <a:ext cx="1033500" cy="5487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56" name="Google Shape;1656;p85"/>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57" name="Google Shape;1657;p85"/>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658" name="Google Shape;1658;p85"/>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659" name="Google Shape;1659;p85"/>
          <p:cNvSpPr/>
          <p:nvPr/>
        </p:nvSpPr>
        <p:spPr>
          <a:xfrm flipH="1" rot="-5398052">
            <a:off x="-183438" y="2212524"/>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660" name="Google Shape;1660;p85"/>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661" name="Google Shape;1661;p85"/>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662" name="Google Shape;1662;p85"/>
          <p:cNvSpPr/>
          <p:nvPr/>
        </p:nvSpPr>
        <p:spPr>
          <a:xfrm flipH="1" rot="-5398271">
            <a:off x="-250481" y="5135750"/>
            <a:ext cx="11928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663" name="Google Shape;1663;p85"/>
          <p:cNvSpPr/>
          <p:nvPr/>
        </p:nvSpPr>
        <p:spPr>
          <a:xfrm flipH="1" rot="-5398012">
            <a:off x="-172951" y="6062650"/>
            <a:ext cx="1037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664" name="Google Shape;1664;p85"/>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65" name="Google Shape;1665;p85"/>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66" name="Google Shape;1666;p85"/>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67" name="Google Shape;1667;p85"/>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668" name="Google Shape;1668;p85"/>
          <p:cNvGrpSpPr/>
          <p:nvPr/>
        </p:nvGrpSpPr>
        <p:grpSpPr>
          <a:xfrm>
            <a:off x="5869732" y="192255"/>
            <a:ext cx="432000" cy="6472908"/>
            <a:chOff x="5869732" y="192255"/>
            <a:chExt cx="432000" cy="6472908"/>
          </a:xfrm>
        </p:grpSpPr>
        <p:grpSp>
          <p:nvGrpSpPr>
            <p:cNvPr id="1669" name="Google Shape;1669;p85"/>
            <p:cNvGrpSpPr/>
            <p:nvPr/>
          </p:nvGrpSpPr>
          <p:grpSpPr>
            <a:xfrm>
              <a:off x="5869732" y="192255"/>
              <a:ext cx="432000" cy="101655"/>
              <a:chOff x="5815912" y="201588"/>
              <a:chExt cx="540000" cy="104994"/>
            </a:xfrm>
          </p:grpSpPr>
          <p:sp>
            <p:nvSpPr>
              <p:cNvPr id="1670" name="Google Shape;1670;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1" name="Google Shape;1671;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72" name="Google Shape;1672;p85"/>
            <p:cNvGrpSpPr/>
            <p:nvPr/>
          </p:nvGrpSpPr>
          <p:grpSpPr>
            <a:xfrm>
              <a:off x="5869732" y="6563508"/>
              <a:ext cx="432000" cy="101655"/>
              <a:chOff x="5815912" y="201588"/>
              <a:chExt cx="540000" cy="104994"/>
            </a:xfrm>
          </p:grpSpPr>
          <p:sp>
            <p:nvSpPr>
              <p:cNvPr id="1673" name="Google Shape;1673;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4" name="Google Shape;1674;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75" name="Google Shape;1675;p85"/>
            <p:cNvGrpSpPr/>
            <p:nvPr/>
          </p:nvGrpSpPr>
          <p:grpSpPr>
            <a:xfrm>
              <a:off x="5869732" y="723193"/>
              <a:ext cx="432000" cy="101655"/>
              <a:chOff x="5815912" y="201588"/>
              <a:chExt cx="540000" cy="104994"/>
            </a:xfrm>
          </p:grpSpPr>
          <p:sp>
            <p:nvSpPr>
              <p:cNvPr id="1676" name="Google Shape;1676;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7" name="Google Shape;1677;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78" name="Google Shape;1678;p85"/>
            <p:cNvGrpSpPr/>
            <p:nvPr/>
          </p:nvGrpSpPr>
          <p:grpSpPr>
            <a:xfrm>
              <a:off x="5869732" y="1254131"/>
              <a:ext cx="432000" cy="101655"/>
              <a:chOff x="5815912" y="201588"/>
              <a:chExt cx="540000" cy="104994"/>
            </a:xfrm>
          </p:grpSpPr>
          <p:sp>
            <p:nvSpPr>
              <p:cNvPr id="1679" name="Google Shape;1679;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0" name="Google Shape;1680;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81" name="Google Shape;1681;p85"/>
            <p:cNvGrpSpPr/>
            <p:nvPr/>
          </p:nvGrpSpPr>
          <p:grpSpPr>
            <a:xfrm>
              <a:off x="5869732" y="1785069"/>
              <a:ext cx="432000" cy="101655"/>
              <a:chOff x="5815912" y="201588"/>
              <a:chExt cx="540000" cy="104994"/>
            </a:xfrm>
          </p:grpSpPr>
          <p:sp>
            <p:nvSpPr>
              <p:cNvPr id="1682" name="Google Shape;1682;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3" name="Google Shape;1683;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84" name="Google Shape;1684;p85"/>
            <p:cNvGrpSpPr/>
            <p:nvPr/>
          </p:nvGrpSpPr>
          <p:grpSpPr>
            <a:xfrm>
              <a:off x="5869732" y="2316007"/>
              <a:ext cx="432000" cy="101655"/>
              <a:chOff x="5815912" y="201588"/>
              <a:chExt cx="540000" cy="104994"/>
            </a:xfrm>
          </p:grpSpPr>
          <p:sp>
            <p:nvSpPr>
              <p:cNvPr id="1685" name="Google Shape;1685;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6" name="Google Shape;1686;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87" name="Google Shape;1687;p85"/>
            <p:cNvGrpSpPr/>
            <p:nvPr/>
          </p:nvGrpSpPr>
          <p:grpSpPr>
            <a:xfrm>
              <a:off x="5869732" y="2846944"/>
              <a:ext cx="432000" cy="101655"/>
              <a:chOff x="5815912" y="201588"/>
              <a:chExt cx="540000" cy="104994"/>
            </a:xfrm>
          </p:grpSpPr>
          <p:sp>
            <p:nvSpPr>
              <p:cNvPr id="1688" name="Google Shape;1688;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9" name="Google Shape;1689;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90" name="Google Shape;1690;p85"/>
            <p:cNvGrpSpPr/>
            <p:nvPr/>
          </p:nvGrpSpPr>
          <p:grpSpPr>
            <a:xfrm>
              <a:off x="5869732" y="3377883"/>
              <a:ext cx="432000" cy="101655"/>
              <a:chOff x="5815912" y="201588"/>
              <a:chExt cx="540000" cy="104994"/>
            </a:xfrm>
          </p:grpSpPr>
          <p:sp>
            <p:nvSpPr>
              <p:cNvPr id="1691" name="Google Shape;1691;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92" name="Google Shape;1692;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93" name="Google Shape;1693;p85"/>
            <p:cNvGrpSpPr/>
            <p:nvPr/>
          </p:nvGrpSpPr>
          <p:grpSpPr>
            <a:xfrm>
              <a:off x="5869732" y="3908820"/>
              <a:ext cx="432000" cy="101655"/>
              <a:chOff x="5815912" y="201588"/>
              <a:chExt cx="540000" cy="104994"/>
            </a:xfrm>
          </p:grpSpPr>
          <p:sp>
            <p:nvSpPr>
              <p:cNvPr id="1694" name="Google Shape;1694;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95" name="Google Shape;1695;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96" name="Google Shape;1696;p85"/>
            <p:cNvGrpSpPr/>
            <p:nvPr/>
          </p:nvGrpSpPr>
          <p:grpSpPr>
            <a:xfrm>
              <a:off x="5869732" y="4439758"/>
              <a:ext cx="432000" cy="101655"/>
              <a:chOff x="5815912" y="201588"/>
              <a:chExt cx="540000" cy="104994"/>
            </a:xfrm>
          </p:grpSpPr>
          <p:sp>
            <p:nvSpPr>
              <p:cNvPr id="1697" name="Google Shape;1697;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98" name="Google Shape;1698;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699" name="Google Shape;1699;p85"/>
            <p:cNvGrpSpPr/>
            <p:nvPr/>
          </p:nvGrpSpPr>
          <p:grpSpPr>
            <a:xfrm>
              <a:off x="5869732" y="4970697"/>
              <a:ext cx="432000" cy="101655"/>
              <a:chOff x="5815912" y="201588"/>
              <a:chExt cx="540000" cy="104994"/>
            </a:xfrm>
          </p:grpSpPr>
          <p:sp>
            <p:nvSpPr>
              <p:cNvPr id="1700" name="Google Shape;1700;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1" name="Google Shape;1701;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02" name="Google Shape;1702;p85"/>
            <p:cNvGrpSpPr/>
            <p:nvPr/>
          </p:nvGrpSpPr>
          <p:grpSpPr>
            <a:xfrm>
              <a:off x="5869732" y="5501635"/>
              <a:ext cx="432000" cy="101655"/>
              <a:chOff x="5815912" y="201588"/>
              <a:chExt cx="540000" cy="104994"/>
            </a:xfrm>
          </p:grpSpPr>
          <p:sp>
            <p:nvSpPr>
              <p:cNvPr id="1703" name="Google Shape;1703;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4" name="Google Shape;1704;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05" name="Google Shape;1705;p85"/>
            <p:cNvGrpSpPr/>
            <p:nvPr/>
          </p:nvGrpSpPr>
          <p:grpSpPr>
            <a:xfrm>
              <a:off x="5869732" y="6032572"/>
              <a:ext cx="432000" cy="101655"/>
              <a:chOff x="5815912" y="201588"/>
              <a:chExt cx="540000" cy="104994"/>
            </a:xfrm>
          </p:grpSpPr>
          <p:sp>
            <p:nvSpPr>
              <p:cNvPr id="1706" name="Google Shape;1706;p8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7" name="Google Shape;1707;p8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708" name="Google Shape;1708;p85"/>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709" name="Google Shape;1709;p85"/>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710" name="Google Shape;1710;p85">
            <a:hlinkClick action="ppaction://hlinksldjump" r:id="rId2"/>
          </p:cNvPr>
          <p:cNvSpPr/>
          <p:nvPr/>
        </p:nvSpPr>
        <p:spPr>
          <a:xfrm rot="5397851">
            <a:off x="-138220" y="3316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11" name="Google Shape;1711;p85">
            <a:hlinkClick action="ppaction://hlinksldjump" r:id="rId3"/>
          </p:cNvPr>
          <p:cNvSpPr/>
          <p:nvPr/>
        </p:nvSpPr>
        <p:spPr>
          <a:xfrm rot="5397851">
            <a:off x="-138220" y="12917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12" name="Google Shape;1712;p85">
            <a:hlinkClick action="ppaction://hlinksldjump" r:id="rId4"/>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13" name="Google Shape;1713;p85">
            <a:hlinkClick action="ppaction://hlinksldjump" r:id="rId5"/>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14" name="Google Shape;1714;p85">
            <a:hlinkClick action="ppaction://hlinksldjump" r:id="rId6"/>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15" name="Google Shape;1715;p85">
            <a:hlinkClick action="ppaction://hlinksldjump" r:id="rId7"/>
          </p:cNvPr>
          <p:cNvSpPr/>
          <p:nvPr/>
        </p:nvSpPr>
        <p:spPr>
          <a:xfrm rot="5397851">
            <a:off x="-138220" y="5019193"/>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16" name="Google Shape;1716;p85">
            <a:hlinkClick action="ppaction://hlinksldjump" r:id="rId8"/>
          </p:cNvPr>
          <p:cNvSpPr/>
          <p:nvPr/>
        </p:nvSpPr>
        <p:spPr>
          <a:xfrm rot="5397851">
            <a:off x="-138220" y="596948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17" name="Google Shape;1717;p85"/>
          <p:cNvSpPr/>
          <p:nvPr/>
        </p:nvSpPr>
        <p:spPr>
          <a:xfrm rot="5397851">
            <a:off x="11351378" y="267807"/>
            <a:ext cx="959700" cy="548784"/>
          </a:xfrm>
          <a:prstGeom prst="round2SameRect">
            <a:avLst>
              <a:gd fmla="val 19819" name="adj1"/>
              <a:gd fmla="val 0" name="adj2"/>
            </a:avLst>
          </a:prstGeom>
          <a:solidFill>
            <a:schemeClr val="lt2"/>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25">
    <p:spTree>
      <p:nvGrpSpPr>
        <p:cNvPr id="1718" name="Shape 1718"/>
        <p:cNvGrpSpPr/>
        <p:nvPr/>
      </p:nvGrpSpPr>
      <p:grpSpPr>
        <a:xfrm>
          <a:off x="0" y="0"/>
          <a:ext cx="0" cy="0"/>
          <a:chOff x="0" y="0"/>
          <a:chExt cx="0" cy="0"/>
        </a:xfrm>
      </p:grpSpPr>
      <p:sp>
        <p:nvSpPr>
          <p:cNvPr id="1719" name="Google Shape;1719;p86"/>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20" name="Google Shape;1720;p86"/>
          <p:cNvSpPr/>
          <p:nvPr/>
        </p:nvSpPr>
        <p:spPr>
          <a:xfrm rot="5398247">
            <a:off x="11242773" y="6042175"/>
            <a:ext cx="11769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21" name="Google Shape;1721;p86"/>
          <p:cNvSpPr/>
          <p:nvPr/>
        </p:nvSpPr>
        <p:spPr>
          <a:xfrm rot="5398008">
            <a:off x="11313442" y="5029925"/>
            <a:ext cx="1035600" cy="5487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22" name="Google Shape;1722;p86"/>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23" name="Google Shape;1723;p86"/>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24" name="Google Shape;1724;p86"/>
          <p:cNvSpPr/>
          <p:nvPr/>
        </p:nvSpPr>
        <p:spPr>
          <a:xfrm rot="5397851">
            <a:off x="11351378" y="2187691"/>
            <a:ext cx="959700" cy="548784"/>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25" name="Google Shape;1725;p86"/>
          <p:cNvSpPr/>
          <p:nvPr/>
        </p:nvSpPr>
        <p:spPr>
          <a:xfrm rot="5398004">
            <a:off x="11314529" y="1264675"/>
            <a:ext cx="1033500" cy="5487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26" name="Google Shape;1726;p86"/>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27" name="Google Shape;1727;p86"/>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28" name="Google Shape;1728;p86"/>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29" name="Google Shape;1729;p86"/>
          <p:cNvSpPr/>
          <p:nvPr/>
        </p:nvSpPr>
        <p:spPr>
          <a:xfrm flipH="1" rot="-5398080">
            <a:off x="-191238" y="2204625"/>
            <a:ext cx="10743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30" name="Google Shape;1730;p86"/>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31" name="Google Shape;1731;p86"/>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32" name="Google Shape;1732;p86"/>
          <p:cNvSpPr/>
          <p:nvPr/>
        </p:nvSpPr>
        <p:spPr>
          <a:xfrm flipH="1" rot="-5398397">
            <a:off x="-297443" y="5151350"/>
            <a:ext cx="12867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33" name="Google Shape;1733;p86"/>
          <p:cNvSpPr/>
          <p:nvPr/>
        </p:nvSpPr>
        <p:spPr>
          <a:xfrm flipH="1" rot="-5398012">
            <a:off x="-172951" y="6062625"/>
            <a:ext cx="1037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734" name="Google Shape;1734;p86"/>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35" name="Google Shape;1735;p86"/>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36" name="Google Shape;1736;p86"/>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37" name="Google Shape;1737;p86"/>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738" name="Google Shape;1738;p86"/>
          <p:cNvGrpSpPr/>
          <p:nvPr/>
        </p:nvGrpSpPr>
        <p:grpSpPr>
          <a:xfrm>
            <a:off x="5869732" y="192255"/>
            <a:ext cx="432000" cy="6472908"/>
            <a:chOff x="5869732" y="192255"/>
            <a:chExt cx="432000" cy="6472908"/>
          </a:xfrm>
        </p:grpSpPr>
        <p:grpSp>
          <p:nvGrpSpPr>
            <p:cNvPr id="1739" name="Google Shape;1739;p86"/>
            <p:cNvGrpSpPr/>
            <p:nvPr/>
          </p:nvGrpSpPr>
          <p:grpSpPr>
            <a:xfrm>
              <a:off x="5869732" y="192255"/>
              <a:ext cx="432000" cy="101655"/>
              <a:chOff x="5815912" y="201588"/>
              <a:chExt cx="540000" cy="104994"/>
            </a:xfrm>
          </p:grpSpPr>
          <p:sp>
            <p:nvSpPr>
              <p:cNvPr id="1740" name="Google Shape;1740;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41" name="Google Shape;1741;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42" name="Google Shape;1742;p86"/>
            <p:cNvGrpSpPr/>
            <p:nvPr/>
          </p:nvGrpSpPr>
          <p:grpSpPr>
            <a:xfrm>
              <a:off x="5869732" y="6563508"/>
              <a:ext cx="432000" cy="101655"/>
              <a:chOff x="5815912" y="201588"/>
              <a:chExt cx="540000" cy="104994"/>
            </a:xfrm>
          </p:grpSpPr>
          <p:sp>
            <p:nvSpPr>
              <p:cNvPr id="1743" name="Google Shape;1743;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44" name="Google Shape;1744;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45" name="Google Shape;1745;p86"/>
            <p:cNvGrpSpPr/>
            <p:nvPr/>
          </p:nvGrpSpPr>
          <p:grpSpPr>
            <a:xfrm>
              <a:off x="5869732" y="723193"/>
              <a:ext cx="432000" cy="101655"/>
              <a:chOff x="5815912" y="201588"/>
              <a:chExt cx="540000" cy="104994"/>
            </a:xfrm>
          </p:grpSpPr>
          <p:sp>
            <p:nvSpPr>
              <p:cNvPr id="1746" name="Google Shape;1746;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47" name="Google Shape;1747;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48" name="Google Shape;1748;p86"/>
            <p:cNvGrpSpPr/>
            <p:nvPr/>
          </p:nvGrpSpPr>
          <p:grpSpPr>
            <a:xfrm>
              <a:off x="5869732" y="1254131"/>
              <a:ext cx="432000" cy="101655"/>
              <a:chOff x="5815912" y="201588"/>
              <a:chExt cx="540000" cy="104994"/>
            </a:xfrm>
          </p:grpSpPr>
          <p:sp>
            <p:nvSpPr>
              <p:cNvPr id="1749" name="Google Shape;1749;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0" name="Google Shape;1750;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51" name="Google Shape;1751;p86"/>
            <p:cNvGrpSpPr/>
            <p:nvPr/>
          </p:nvGrpSpPr>
          <p:grpSpPr>
            <a:xfrm>
              <a:off x="5869732" y="1785069"/>
              <a:ext cx="432000" cy="101655"/>
              <a:chOff x="5815912" y="201588"/>
              <a:chExt cx="540000" cy="104994"/>
            </a:xfrm>
          </p:grpSpPr>
          <p:sp>
            <p:nvSpPr>
              <p:cNvPr id="1752" name="Google Shape;1752;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3" name="Google Shape;1753;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54" name="Google Shape;1754;p86"/>
            <p:cNvGrpSpPr/>
            <p:nvPr/>
          </p:nvGrpSpPr>
          <p:grpSpPr>
            <a:xfrm>
              <a:off x="5869732" y="2316007"/>
              <a:ext cx="432000" cy="101655"/>
              <a:chOff x="5815912" y="201588"/>
              <a:chExt cx="540000" cy="104994"/>
            </a:xfrm>
          </p:grpSpPr>
          <p:sp>
            <p:nvSpPr>
              <p:cNvPr id="1755" name="Google Shape;1755;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6" name="Google Shape;1756;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57" name="Google Shape;1757;p86"/>
            <p:cNvGrpSpPr/>
            <p:nvPr/>
          </p:nvGrpSpPr>
          <p:grpSpPr>
            <a:xfrm>
              <a:off x="5869732" y="2846944"/>
              <a:ext cx="432000" cy="101655"/>
              <a:chOff x="5815912" y="201588"/>
              <a:chExt cx="540000" cy="104994"/>
            </a:xfrm>
          </p:grpSpPr>
          <p:sp>
            <p:nvSpPr>
              <p:cNvPr id="1758" name="Google Shape;1758;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9" name="Google Shape;1759;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60" name="Google Shape;1760;p86"/>
            <p:cNvGrpSpPr/>
            <p:nvPr/>
          </p:nvGrpSpPr>
          <p:grpSpPr>
            <a:xfrm>
              <a:off x="5869732" y="3377883"/>
              <a:ext cx="432000" cy="101655"/>
              <a:chOff x="5815912" y="201588"/>
              <a:chExt cx="540000" cy="104994"/>
            </a:xfrm>
          </p:grpSpPr>
          <p:sp>
            <p:nvSpPr>
              <p:cNvPr id="1761" name="Google Shape;1761;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62" name="Google Shape;1762;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63" name="Google Shape;1763;p86"/>
            <p:cNvGrpSpPr/>
            <p:nvPr/>
          </p:nvGrpSpPr>
          <p:grpSpPr>
            <a:xfrm>
              <a:off x="5869732" y="3908820"/>
              <a:ext cx="432000" cy="101655"/>
              <a:chOff x="5815912" y="201588"/>
              <a:chExt cx="540000" cy="104994"/>
            </a:xfrm>
          </p:grpSpPr>
          <p:sp>
            <p:nvSpPr>
              <p:cNvPr id="1764" name="Google Shape;1764;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65" name="Google Shape;1765;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66" name="Google Shape;1766;p86"/>
            <p:cNvGrpSpPr/>
            <p:nvPr/>
          </p:nvGrpSpPr>
          <p:grpSpPr>
            <a:xfrm>
              <a:off x="5869732" y="4439758"/>
              <a:ext cx="432000" cy="101655"/>
              <a:chOff x="5815912" y="201588"/>
              <a:chExt cx="540000" cy="104994"/>
            </a:xfrm>
          </p:grpSpPr>
          <p:sp>
            <p:nvSpPr>
              <p:cNvPr id="1767" name="Google Shape;1767;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68" name="Google Shape;1768;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69" name="Google Shape;1769;p86"/>
            <p:cNvGrpSpPr/>
            <p:nvPr/>
          </p:nvGrpSpPr>
          <p:grpSpPr>
            <a:xfrm>
              <a:off x="5869732" y="4970697"/>
              <a:ext cx="432000" cy="101655"/>
              <a:chOff x="5815912" y="201588"/>
              <a:chExt cx="540000" cy="104994"/>
            </a:xfrm>
          </p:grpSpPr>
          <p:sp>
            <p:nvSpPr>
              <p:cNvPr id="1770" name="Google Shape;1770;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1" name="Google Shape;1771;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72" name="Google Shape;1772;p86"/>
            <p:cNvGrpSpPr/>
            <p:nvPr/>
          </p:nvGrpSpPr>
          <p:grpSpPr>
            <a:xfrm>
              <a:off x="5869732" y="5501635"/>
              <a:ext cx="432000" cy="101655"/>
              <a:chOff x="5815912" y="201588"/>
              <a:chExt cx="540000" cy="104994"/>
            </a:xfrm>
          </p:grpSpPr>
          <p:sp>
            <p:nvSpPr>
              <p:cNvPr id="1773" name="Google Shape;1773;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4" name="Google Shape;1774;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75" name="Google Shape;1775;p86"/>
            <p:cNvGrpSpPr/>
            <p:nvPr/>
          </p:nvGrpSpPr>
          <p:grpSpPr>
            <a:xfrm>
              <a:off x="5869732" y="6032572"/>
              <a:ext cx="432000" cy="101655"/>
              <a:chOff x="5815912" y="201588"/>
              <a:chExt cx="540000" cy="104994"/>
            </a:xfrm>
          </p:grpSpPr>
          <p:sp>
            <p:nvSpPr>
              <p:cNvPr id="1776" name="Google Shape;1776;p8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7" name="Google Shape;1777;p8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778" name="Google Shape;1778;p86"/>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779" name="Google Shape;1779;p86"/>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780" name="Google Shape;1780;p86">
            <a:hlinkClick action="ppaction://hlinksldjump" r:id="rId2"/>
          </p:cNvPr>
          <p:cNvSpPr/>
          <p:nvPr/>
        </p:nvSpPr>
        <p:spPr>
          <a:xfrm rot="5397851">
            <a:off x="-138220" y="12917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81" name="Google Shape;1781;p86">
            <a:hlinkClick action="ppaction://hlinksldjump" r:id="rId3"/>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82" name="Google Shape;1782;p86">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83" name="Google Shape;1783;p86">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84" name="Google Shape;1784;p86">
            <a:hlinkClick action="ppaction://hlinksldjump" r:id="rId6"/>
          </p:cNvPr>
          <p:cNvSpPr/>
          <p:nvPr/>
        </p:nvSpPr>
        <p:spPr>
          <a:xfrm rot="5397851">
            <a:off x="-138220" y="508856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85" name="Google Shape;1785;p86">
            <a:hlinkClick action="ppaction://hlinksldjump" r:id="rId7"/>
          </p:cNvPr>
          <p:cNvSpPr/>
          <p:nvPr/>
        </p:nvSpPr>
        <p:spPr>
          <a:xfrm rot="5397851">
            <a:off x="-138220" y="599221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86" name="Google Shape;1786;p86"/>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26">
    <p:spTree>
      <p:nvGrpSpPr>
        <p:cNvPr id="1787" name="Shape 1787"/>
        <p:cNvGrpSpPr/>
        <p:nvPr/>
      </p:nvGrpSpPr>
      <p:grpSpPr>
        <a:xfrm>
          <a:off x="0" y="0"/>
          <a:ext cx="0" cy="0"/>
          <a:chOff x="0" y="0"/>
          <a:chExt cx="0" cy="0"/>
        </a:xfrm>
      </p:grpSpPr>
      <p:sp>
        <p:nvSpPr>
          <p:cNvPr id="1788" name="Google Shape;1788;p87"/>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89" name="Google Shape;1789;p87"/>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90" name="Google Shape;1790;p87"/>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91" name="Google Shape;1791;p87"/>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92" name="Google Shape;1792;p87"/>
          <p:cNvSpPr/>
          <p:nvPr/>
        </p:nvSpPr>
        <p:spPr>
          <a:xfrm flipH="1" rot="-5398022">
            <a:off x="-175498" y="2220274"/>
            <a:ext cx="10428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93" name="Google Shape;1793;p87"/>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94" name="Google Shape;1794;p87"/>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95" name="Google Shape;1795;p87"/>
          <p:cNvSpPr/>
          <p:nvPr/>
        </p:nvSpPr>
        <p:spPr>
          <a:xfrm flipH="1" rot="-5398248">
            <a:off x="-242700" y="5159425"/>
            <a:ext cx="11772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796" name="Google Shape;1796;p87">
            <a:hlinkClick action="ppaction://hlinksldjump" r:id="rId2"/>
          </p:cNvPr>
          <p:cNvSpPr/>
          <p:nvPr/>
        </p:nvSpPr>
        <p:spPr>
          <a:xfrm rot="5397851">
            <a:off x="-138220" y="12917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97" name="Google Shape;1797;p87">
            <a:hlinkClick action="ppaction://hlinksldjump" r:id="rId3"/>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98" name="Google Shape;1798;p87">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99" name="Google Shape;1799;p87">
            <a:hlinkClick action="ppaction://hlinksldjump" r:id="rId5"/>
          </p:cNvPr>
          <p:cNvSpPr/>
          <p:nvPr/>
        </p:nvSpPr>
        <p:spPr>
          <a:xfrm rot="5397851">
            <a:off x="-138220" y="417210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0" name="Google Shape;1800;p87">
            <a:hlinkClick action="ppaction://hlinksldjump" r:id="rId6"/>
          </p:cNvPr>
          <p:cNvSpPr/>
          <p:nvPr/>
        </p:nvSpPr>
        <p:spPr>
          <a:xfrm rot="5397851">
            <a:off x="-138220" y="505068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1" name="Google Shape;1801;p87">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2" name="Google Shape;1802;p87"/>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803" name="Google Shape;1803;p87"/>
          <p:cNvSpPr/>
          <p:nvPr/>
        </p:nvSpPr>
        <p:spPr>
          <a:xfrm rot="5398224">
            <a:off x="11250562" y="6018650"/>
            <a:ext cx="11613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4" name="Google Shape;1804;p87"/>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5" name="Google Shape;1805;p87"/>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6" name="Google Shape;1806;p87"/>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7" name="Google Shape;1807;p87"/>
          <p:cNvSpPr/>
          <p:nvPr/>
        </p:nvSpPr>
        <p:spPr>
          <a:xfrm rot="5397851">
            <a:off x="11351378" y="2187691"/>
            <a:ext cx="959700" cy="548784"/>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8" name="Google Shape;1808;p87"/>
          <p:cNvSpPr/>
          <p:nvPr/>
        </p:nvSpPr>
        <p:spPr>
          <a:xfrm rot="5398091">
            <a:off x="11290974" y="1288226"/>
            <a:ext cx="1080600" cy="5487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09" name="Google Shape;1809;p87"/>
          <p:cNvSpPr/>
          <p:nvPr/>
        </p:nvSpPr>
        <p:spPr>
          <a:xfrm flipH="1" rot="-5398126">
            <a:off x="-208737" y="5967026"/>
            <a:ext cx="1100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810" name="Google Shape;1810;p87"/>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11" name="Google Shape;1811;p87"/>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12" name="Google Shape;1812;p87"/>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13" name="Google Shape;1813;p87"/>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814" name="Google Shape;1814;p87"/>
          <p:cNvGrpSpPr/>
          <p:nvPr/>
        </p:nvGrpSpPr>
        <p:grpSpPr>
          <a:xfrm>
            <a:off x="5869732" y="192255"/>
            <a:ext cx="432000" cy="6472908"/>
            <a:chOff x="5869732" y="192255"/>
            <a:chExt cx="432000" cy="6472908"/>
          </a:xfrm>
        </p:grpSpPr>
        <p:grpSp>
          <p:nvGrpSpPr>
            <p:cNvPr id="1815" name="Google Shape;1815;p87"/>
            <p:cNvGrpSpPr/>
            <p:nvPr/>
          </p:nvGrpSpPr>
          <p:grpSpPr>
            <a:xfrm>
              <a:off x="5869732" y="192255"/>
              <a:ext cx="432000" cy="101655"/>
              <a:chOff x="5815912" y="201588"/>
              <a:chExt cx="540000" cy="104994"/>
            </a:xfrm>
          </p:grpSpPr>
          <p:sp>
            <p:nvSpPr>
              <p:cNvPr id="1816" name="Google Shape;1816;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17" name="Google Shape;1817;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18" name="Google Shape;1818;p87"/>
            <p:cNvGrpSpPr/>
            <p:nvPr/>
          </p:nvGrpSpPr>
          <p:grpSpPr>
            <a:xfrm>
              <a:off x="5869732" y="6563508"/>
              <a:ext cx="432000" cy="101655"/>
              <a:chOff x="5815912" y="201588"/>
              <a:chExt cx="540000" cy="104994"/>
            </a:xfrm>
          </p:grpSpPr>
          <p:sp>
            <p:nvSpPr>
              <p:cNvPr id="1819" name="Google Shape;1819;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20" name="Google Shape;1820;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21" name="Google Shape;1821;p87"/>
            <p:cNvGrpSpPr/>
            <p:nvPr/>
          </p:nvGrpSpPr>
          <p:grpSpPr>
            <a:xfrm>
              <a:off x="5869732" y="723193"/>
              <a:ext cx="432000" cy="101655"/>
              <a:chOff x="5815912" y="201588"/>
              <a:chExt cx="540000" cy="104994"/>
            </a:xfrm>
          </p:grpSpPr>
          <p:sp>
            <p:nvSpPr>
              <p:cNvPr id="1822" name="Google Shape;1822;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23" name="Google Shape;1823;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24" name="Google Shape;1824;p87"/>
            <p:cNvGrpSpPr/>
            <p:nvPr/>
          </p:nvGrpSpPr>
          <p:grpSpPr>
            <a:xfrm>
              <a:off x="5869732" y="1254131"/>
              <a:ext cx="432000" cy="101655"/>
              <a:chOff x="5815912" y="201588"/>
              <a:chExt cx="540000" cy="104994"/>
            </a:xfrm>
          </p:grpSpPr>
          <p:sp>
            <p:nvSpPr>
              <p:cNvPr id="1825" name="Google Shape;1825;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26" name="Google Shape;1826;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27" name="Google Shape;1827;p87"/>
            <p:cNvGrpSpPr/>
            <p:nvPr/>
          </p:nvGrpSpPr>
          <p:grpSpPr>
            <a:xfrm>
              <a:off x="5869732" y="1785069"/>
              <a:ext cx="432000" cy="101655"/>
              <a:chOff x="5815912" y="201588"/>
              <a:chExt cx="540000" cy="104994"/>
            </a:xfrm>
          </p:grpSpPr>
          <p:sp>
            <p:nvSpPr>
              <p:cNvPr id="1828" name="Google Shape;1828;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29" name="Google Shape;1829;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30" name="Google Shape;1830;p87"/>
            <p:cNvGrpSpPr/>
            <p:nvPr/>
          </p:nvGrpSpPr>
          <p:grpSpPr>
            <a:xfrm>
              <a:off x="5869732" y="2316007"/>
              <a:ext cx="432000" cy="101655"/>
              <a:chOff x="5815912" y="201588"/>
              <a:chExt cx="540000" cy="104994"/>
            </a:xfrm>
          </p:grpSpPr>
          <p:sp>
            <p:nvSpPr>
              <p:cNvPr id="1831" name="Google Shape;1831;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32" name="Google Shape;1832;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33" name="Google Shape;1833;p87"/>
            <p:cNvGrpSpPr/>
            <p:nvPr/>
          </p:nvGrpSpPr>
          <p:grpSpPr>
            <a:xfrm>
              <a:off x="5869732" y="2846944"/>
              <a:ext cx="432000" cy="101655"/>
              <a:chOff x="5815912" y="201588"/>
              <a:chExt cx="540000" cy="104994"/>
            </a:xfrm>
          </p:grpSpPr>
          <p:sp>
            <p:nvSpPr>
              <p:cNvPr id="1834" name="Google Shape;1834;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35" name="Google Shape;1835;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36" name="Google Shape;1836;p87"/>
            <p:cNvGrpSpPr/>
            <p:nvPr/>
          </p:nvGrpSpPr>
          <p:grpSpPr>
            <a:xfrm>
              <a:off x="5869732" y="3377883"/>
              <a:ext cx="432000" cy="101655"/>
              <a:chOff x="5815912" y="201588"/>
              <a:chExt cx="540000" cy="104994"/>
            </a:xfrm>
          </p:grpSpPr>
          <p:sp>
            <p:nvSpPr>
              <p:cNvPr id="1837" name="Google Shape;1837;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38" name="Google Shape;1838;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39" name="Google Shape;1839;p87"/>
            <p:cNvGrpSpPr/>
            <p:nvPr/>
          </p:nvGrpSpPr>
          <p:grpSpPr>
            <a:xfrm>
              <a:off x="5869732" y="3908820"/>
              <a:ext cx="432000" cy="101655"/>
              <a:chOff x="5815912" y="201588"/>
              <a:chExt cx="540000" cy="104994"/>
            </a:xfrm>
          </p:grpSpPr>
          <p:sp>
            <p:nvSpPr>
              <p:cNvPr id="1840" name="Google Shape;1840;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41" name="Google Shape;1841;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42" name="Google Shape;1842;p87"/>
            <p:cNvGrpSpPr/>
            <p:nvPr/>
          </p:nvGrpSpPr>
          <p:grpSpPr>
            <a:xfrm>
              <a:off x="5869732" y="4439758"/>
              <a:ext cx="432000" cy="101655"/>
              <a:chOff x="5815912" y="201588"/>
              <a:chExt cx="540000" cy="104994"/>
            </a:xfrm>
          </p:grpSpPr>
          <p:sp>
            <p:nvSpPr>
              <p:cNvPr id="1843" name="Google Shape;1843;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44" name="Google Shape;1844;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45" name="Google Shape;1845;p87"/>
            <p:cNvGrpSpPr/>
            <p:nvPr/>
          </p:nvGrpSpPr>
          <p:grpSpPr>
            <a:xfrm>
              <a:off x="5869732" y="4970697"/>
              <a:ext cx="432000" cy="101655"/>
              <a:chOff x="5815912" y="201588"/>
              <a:chExt cx="540000" cy="104994"/>
            </a:xfrm>
          </p:grpSpPr>
          <p:sp>
            <p:nvSpPr>
              <p:cNvPr id="1846" name="Google Shape;1846;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47" name="Google Shape;1847;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48" name="Google Shape;1848;p87"/>
            <p:cNvGrpSpPr/>
            <p:nvPr/>
          </p:nvGrpSpPr>
          <p:grpSpPr>
            <a:xfrm>
              <a:off x="5869732" y="5501635"/>
              <a:ext cx="432000" cy="101655"/>
              <a:chOff x="5815912" y="201588"/>
              <a:chExt cx="540000" cy="104994"/>
            </a:xfrm>
          </p:grpSpPr>
          <p:sp>
            <p:nvSpPr>
              <p:cNvPr id="1849" name="Google Shape;1849;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50" name="Google Shape;1850;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51" name="Google Shape;1851;p87"/>
            <p:cNvGrpSpPr/>
            <p:nvPr/>
          </p:nvGrpSpPr>
          <p:grpSpPr>
            <a:xfrm>
              <a:off x="5869732" y="6032572"/>
              <a:ext cx="432000" cy="101655"/>
              <a:chOff x="5815912" y="201588"/>
              <a:chExt cx="540000" cy="104994"/>
            </a:xfrm>
          </p:grpSpPr>
          <p:sp>
            <p:nvSpPr>
              <p:cNvPr id="1852" name="Google Shape;1852;p8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53" name="Google Shape;1853;p8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854" name="Google Shape;1854;p87"/>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855" name="Google Shape;1855;p87"/>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27">
    <p:spTree>
      <p:nvGrpSpPr>
        <p:cNvPr id="1856" name="Shape 1856"/>
        <p:cNvGrpSpPr/>
        <p:nvPr/>
      </p:nvGrpSpPr>
      <p:grpSpPr>
        <a:xfrm>
          <a:off x="0" y="0"/>
          <a:ext cx="0" cy="0"/>
          <a:chOff x="0" y="0"/>
          <a:chExt cx="0" cy="0"/>
        </a:xfrm>
      </p:grpSpPr>
      <p:sp>
        <p:nvSpPr>
          <p:cNvPr id="1857" name="Google Shape;1857;p88"/>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58" name="Google Shape;1858;p88"/>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59" name="Google Shape;1859;p88"/>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860" name="Google Shape;1860;p88"/>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861" name="Google Shape;1861;p88"/>
          <p:cNvSpPr/>
          <p:nvPr/>
        </p:nvSpPr>
        <p:spPr>
          <a:xfrm flipH="1" rot="-5398052">
            <a:off x="-183438" y="2212499"/>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 </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862" name="Google Shape;1862;p88"/>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863" name="Google Shape;1863;p88"/>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864" name="Google Shape;1864;p88"/>
          <p:cNvSpPr/>
          <p:nvPr/>
        </p:nvSpPr>
        <p:spPr>
          <a:xfrm flipH="1" rot="-5398270">
            <a:off x="-250400" y="5198425"/>
            <a:ext cx="11925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865" name="Google Shape;1865;p88">
            <a:hlinkClick action="ppaction://hlinksldjump" r:id="rId2"/>
          </p:cNvPr>
          <p:cNvSpPr/>
          <p:nvPr/>
        </p:nvSpPr>
        <p:spPr>
          <a:xfrm rot="5397851">
            <a:off x="-138220" y="12917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66" name="Google Shape;1866;p88">
            <a:hlinkClick action="ppaction://hlinksldjump" r:id="rId3"/>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67" name="Google Shape;1867;p88">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68" name="Google Shape;1868;p88">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69" name="Google Shape;1869;p88">
            <a:hlinkClick action="ppaction://hlinksldjump" r:id="rId6"/>
          </p:cNvPr>
          <p:cNvSpPr/>
          <p:nvPr/>
        </p:nvSpPr>
        <p:spPr>
          <a:xfrm rot="5397851">
            <a:off x="-138220" y="50820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70" name="Google Shape;1870;p88">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71" name="Google Shape;1871;p88"/>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872" name="Google Shape;1872;p88"/>
          <p:cNvSpPr/>
          <p:nvPr/>
        </p:nvSpPr>
        <p:spPr>
          <a:xfrm rot="5398200">
            <a:off x="11258381" y="6042250"/>
            <a:ext cx="11457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73" name="Google Shape;1873;p88"/>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74" name="Google Shape;1874;p88"/>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75" name="Google Shape;1875;p88"/>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76" name="Google Shape;1876;p88"/>
          <p:cNvSpPr/>
          <p:nvPr/>
        </p:nvSpPr>
        <p:spPr>
          <a:xfrm rot="5397851">
            <a:off x="11351378" y="2187691"/>
            <a:ext cx="959700" cy="548784"/>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877" name="Google Shape;1877;p88"/>
          <p:cNvSpPr/>
          <p:nvPr/>
        </p:nvSpPr>
        <p:spPr>
          <a:xfrm flipH="1" rot="-5398042">
            <a:off x="-180892" y="6054900"/>
            <a:ext cx="10536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878" name="Google Shape;1878;p88"/>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79" name="Google Shape;1879;p88"/>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80" name="Google Shape;1880;p88"/>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881" name="Google Shape;1881;p88"/>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882" name="Google Shape;1882;p88"/>
          <p:cNvGrpSpPr/>
          <p:nvPr/>
        </p:nvGrpSpPr>
        <p:grpSpPr>
          <a:xfrm>
            <a:off x="5869732" y="192255"/>
            <a:ext cx="432000" cy="6472908"/>
            <a:chOff x="5869732" y="192255"/>
            <a:chExt cx="432000" cy="6472908"/>
          </a:xfrm>
        </p:grpSpPr>
        <p:grpSp>
          <p:nvGrpSpPr>
            <p:cNvPr id="1883" name="Google Shape;1883;p88"/>
            <p:cNvGrpSpPr/>
            <p:nvPr/>
          </p:nvGrpSpPr>
          <p:grpSpPr>
            <a:xfrm>
              <a:off x="5869732" y="192255"/>
              <a:ext cx="432000" cy="101655"/>
              <a:chOff x="5815912" y="201588"/>
              <a:chExt cx="540000" cy="104994"/>
            </a:xfrm>
          </p:grpSpPr>
          <p:sp>
            <p:nvSpPr>
              <p:cNvPr id="1884" name="Google Shape;1884;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85" name="Google Shape;1885;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86" name="Google Shape;1886;p88"/>
            <p:cNvGrpSpPr/>
            <p:nvPr/>
          </p:nvGrpSpPr>
          <p:grpSpPr>
            <a:xfrm>
              <a:off x="5869732" y="6563508"/>
              <a:ext cx="432000" cy="101655"/>
              <a:chOff x="5815912" y="201588"/>
              <a:chExt cx="540000" cy="104994"/>
            </a:xfrm>
          </p:grpSpPr>
          <p:sp>
            <p:nvSpPr>
              <p:cNvPr id="1887" name="Google Shape;1887;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88" name="Google Shape;1888;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89" name="Google Shape;1889;p88"/>
            <p:cNvGrpSpPr/>
            <p:nvPr/>
          </p:nvGrpSpPr>
          <p:grpSpPr>
            <a:xfrm>
              <a:off x="5869732" y="723193"/>
              <a:ext cx="432000" cy="101655"/>
              <a:chOff x="5815912" y="201588"/>
              <a:chExt cx="540000" cy="104994"/>
            </a:xfrm>
          </p:grpSpPr>
          <p:sp>
            <p:nvSpPr>
              <p:cNvPr id="1890" name="Google Shape;1890;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91" name="Google Shape;1891;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92" name="Google Shape;1892;p88"/>
            <p:cNvGrpSpPr/>
            <p:nvPr/>
          </p:nvGrpSpPr>
          <p:grpSpPr>
            <a:xfrm>
              <a:off x="5869732" y="1254131"/>
              <a:ext cx="432000" cy="101655"/>
              <a:chOff x="5815912" y="201588"/>
              <a:chExt cx="540000" cy="104994"/>
            </a:xfrm>
          </p:grpSpPr>
          <p:sp>
            <p:nvSpPr>
              <p:cNvPr id="1893" name="Google Shape;1893;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94" name="Google Shape;1894;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95" name="Google Shape;1895;p88"/>
            <p:cNvGrpSpPr/>
            <p:nvPr/>
          </p:nvGrpSpPr>
          <p:grpSpPr>
            <a:xfrm>
              <a:off x="5869732" y="1785069"/>
              <a:ext cx="432000" cy="101655"/>
              <a:chOff x="5815912" y="201588"/>
              <a:chExt cx="540000" cy="104994"/>
            </a:xfrm>
          </p:grpSpPr>
          <p:sp>
            <p:nvSpPr>
              <p:cNvPr id="1896" name="Google Shape;1896;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97" name="Google Shape;1897;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98" name="Google Shape;1898;p88"/>
            <p:cNvGrpSpPr/>
            <p:nvPr/>
          </p:nvGrpSpPr>
          <p:grpSpPr>
            <a:xfrm>
              <a:off x="5869732" y="2316007"/>
              <a:ext cx="432000" cy="101655"/>
              <a:chOff x="5815912" y="201588"/>
              <a:chExt cx="540000" cy="104994"/>
            </a:xfrm>
          </p:grpSpPr>
          <p:sp>
            <p:nvSpPr>
              <p:cNvPr id="1899" name="Google Shape;1899;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00" name="Google Shape;1900;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01" name="Google Shape;1901;p88"/>
            <p:cNvGrpSpPr/>
            <p:nvPr/>
          </p:nvGrpSpPr>
          <p:grpSpPr>
            <a:xfrm>
              <a:off x="5869732" y="2846944"/>
              <a:ext cx="432000" cy="101655"/>
              <a:chOff x="5815912" y="201588"/>
              <a:chExt cx="540000" cy="104994"/>
            </a:xfrm>
          </p:grpSpPr>
          <p:sp>
            <p:nvSpPr>
              <p:cNvPr id="1902" name="Google Shape;1902;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03" name="Google Shape;1903;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04" name="Google Shape;1904;p88"/>
            <p:cNvGrpSpPr/>
            <p:nvPr/>
          </p:nvGrpSpPr>
          <p:grpSpPr>
            <a:xfrm>
              <a:off x="5869732" y="3377883"/>
              <a:ext cx="432000" cy="101655"/>
              <a:chOff x="5815912" y="201588"/>
              <a:chExt cx="540000" cy="104994"/>
            </a:xfrm>
          </p:grpSpPr>
          <p:sp>
            <p:nvSpPr>
              <p:cNvPr id="1905" name="Google Shape;1905;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06" name="Google Shape;1906;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07" name="Google Shape;1907;p88"/>
            <p:cNvGrpSpPr/>
            <p:nvPr/>
          </p:nvGrpSpPr>
          <p:grpSpPr>
            <a:xfrm>
              <a:off x="5869732" y="3908820"/>
              <a:ext cx="432000" cy="101655"/>
              <a:chOff x="5815912" y="201588"/>
              <a:chExt cx="540000" cy="104994"/>
            </a:xfrm>
          </p:grpSpPr>
          <p:sp>
            <p:nvSpPr>
              <p:cNvPr id="1908" name="Google Shape;1908;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09" name="Google Shape;1909;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10" name="Google Shape;1910;p88"/>
            <p:cNvGrpSpPr/>
            <p:nvPr/>
          </p:nvGrpSpPr>
          <p:grpSpPr>
            <a:xfrm>
              <a:off x="5869732" y="4439758"/>
              <a:ext cx="432000" cy="101655"/>
              <a:chOff x="5815912" y="201588"/>
              <a:chExt cx="540000" cy="104994"/>
            </a:xfrm>
          </p:grpSpPr>
          <p:sp>
            <p:nvSpPr>
              <p:cNvPr id="1911" name="Google Shape;1911;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12" name="Google Shape;1912;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13" name="Google Shape;1913;p88"/>
            <p:cNvGrpSpPr/>
            <p:nvPr/>
          </p:nvGrpSpPr>
          <p:grpSpPr>
            <a:xfrm>
              <a:off x="5869732" y="4970697"/>
              <a:ext cx="432000" cy="101655"/>
              <a:chOff x="5815912" y="201588"/>
              <a:chExt cx="540000" cy="104994"/>
            </a:xfrm>
          </p:grpSpPr>
          <p:sp>
            <p:nvSpPr>
              <p:cNvPr id="1914" name="Google Shape;1914;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15" name="Google Shape;1915;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16" name="Google Shape;1916;p88"/>
            <p:cNvGrpSpPr/>
            <p:nvPr/>
          </p:nvGrpSpPr>
          <p:grpSpPr>
            <a:xfrm>
              <a:off x="5869732" y="5501635"/>
              <a:ext cx="432000" cy="101655"/>
              <a:chOff x="5815912" y="201588"/>
              <a:chExt cx="540000" cy="104994"/>
            </a:xfrm>
          </p:grpSpPr>
          <p:sp>
            <p:nvSpPr>
              <p:cNvPr id="1917" name="Google Shape;1917;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18" name="Google Shape;1918;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19" name="Google Shape;1919;p88"/>
            <p:cNvGrpSpPr/>
            <p:nvPr/>
          </p:nvGrpSpPr>
          <p:grpSpPr>
            <a:xfrm>
              <a:off x="5869732" y="6032572"/>
              <a:ext cx="432000" cy="101655"/>
              <a:chOff x="5815912" y="201588"/>
              <a:chExt cx="540000" cy="104994"/>
            </a:xfrm>
          </p:grpSpPr>
          <p:sp>
            <p:nvSpPr>
              <p:cNvPr id="1920" name="Google Shape;1920;p8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21" name="Google Shape;1921;p8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922" name="Google Shape;1922;p88"/>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923" name="Google Shape;1923;p88"/>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924" name="Google Shape;1924;p88"/>
          <p:cNvSpPr/>
          <p:nvPr/>
        </p:nvSpPr>
        <p:spPr>
          <a:xfrm rot="5398004">
            <a:off x="11314529" y="1264675"/>
            <a:ext cx="1033500" cy="5487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28">
    <p:spTree>
      <p:nvGrpSpPr>
        <p:cNvPr id="1925" name="Shape 1925"/>
        <p:cNvGrpSpPr/>
        <p:nvPr/>
      </p:nvGrpSpPr>
      <p:grpSpPr>
        <a:xfrm>
          <a:off x="0" y="0"/>
          <a:ext cx="0" cy="0"/>
          <a:chOff x="0" y="0"/>
          <a:chExt cx="0" cy="0"/>
        </a:xfrm>
      </p:grpSpPr>
      <p:sp>
        <p:nvSpPr>
          <p:cNvPr id="1926" name="Google Shape;1926;p89"/>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27" name="Google Shape;1927;p89"/>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28" name="Google Shape;1928;p89"/>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29" name="Google Shape;1929;p89"/>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30" name="Google Shape;1930;p89"/>
          <p:cNvSpPr/>
          <p:nvPr/>
        </p:nvSpPr>
        <p:spPr>
          <a:xfrm flipH="1" rot="-5398052">
            <a:off x="-183438" y="2212574"/>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31" name="Google Shape;1931;p89"/>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32" name="Google Shape;1932;p89"/>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33" name="Google Shape;1933;p89"/>
          <p:cNvSpPr/>
          <p:nvPr/>
        </p:nvSpPr>
        <p:spPr>
          <a:xfrm flipH="1" rot="-5398271">
            <a:off x="-250510" y="5182850"/>
            <a:ext cx="11928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34" name="Google Shape;1934;p89">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35" name="Google Shape;1935;p89">
            <a:hlinkClick action="ppaction://hlinksldjump" r:id="rId3"/>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36" name="Google Shape;1936;p89">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37" name="Google Shape;1937;p89">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38" name="Google Shape;1938;p89">
            <a:hlinkClick action="ppaction://hlinksldjump" r:id="rId6"/>
          </p:cNvPr>
          <p:cNvSpPr/>
          <p:nvPr/>
        </p:nvSpPr>
        <p:spPr>
          <a:xfrm rot="5397851">
            <a:off x="-138220" y="506630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39" name="Google Shape;1939;p89">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40" name="Google Shape;1940;p89"/>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41" name="Google Shape;1941;p89"/>
          <p:cNvSpPr/>
          <p:nvPr/>
        </p:nvSpPr>
        <p:spPr>
          <a:xfrm rot="5398174">
            <a:off x="11266340" y="6050025"/>
            <a:ext cx="11298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42" name="Google Shape;1942;p89"/>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43" name="Google Shape;1943;p89"/>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44" name="Google Shape;1944;p89"/>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45" name="Google Shape;1945;p89"/>
          <p:cNvSpPr/>
          <p:nvPr/>
        </p:nvSpPr>
        <p:spPr>
          <a:xfrm rot="5397851">
            <a:off x="11351378" y="2187691"/>
            <a:ext cx="959700" cy="548784"/>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946" name="Google Shape;1946;p89"/>
          <p:cNvSpPr/>
          <p:nvPr/>
        </p:nvSpPr>
        <p:spPr>
          <a:xfrm flipH="1" rot="-5398042">
            <a:off x="-180892" y="6054851"/>
            <a:ext cx="10536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1947" name="Google Shape;1947;p89"/>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48" name="Google Shape;1948;p89"/>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49" name="Google Shape;1949;p89"/>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50" name="Google Shape;1950;p89"/>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1951" name="Google Shape;1951;p89"/>
          <p:cNvGrpSpPr/>
          <p:nvPr/>
        </p:nvGrpSpPr>
        <p:grpSpPr>
          <a:xfrm>
            <a:off x="5869732" y="192255"/>
            <a:ext cx="432000" cy="6472908"/>
            <a:chOff x="5869732" y="192255"/>
            <a:chExt cx="432000" cy="6472908"/>
          </a:xfrm>
        </p:grpSpPr>
        <p:grpSp>
          <p:nvGrpSpPr>
            <p:cNvPr id="1952" name="Google Shape;1952;p89"/>
            <p:cNvGrpSpPr/>
            <p:nvPr/>
          </p:nvGrpSpPr>
          <p:grpSpPr>
            <a:xfrm>
              <a:off x="5869732" y="192255"/>
              <a:ext cx="432000" cy="101655"/>
              <a:chOff x="5815912" y="201588"/>
              <a:chExt cx="540000" cy="104994"/>
            </a:xfrm>
          </p:grpSpPr>
          <p:sp>
            <p:nvSpPr>
              <p:cNvPr id="1953" name="Google Shape;1953;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54" name="Google Shape;1954;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55" name="Google Shape;1955;p89"/>
            <p:cNvGrpSpPr/>
            <p:nvPr/>
          </p:nvGrpSpPr>
          <p:grpSpPr>
            <a:xfrm>
              <a:off x="5869732" y="6563508"/>
              <a:ext cx="432000" cy="101655"/>
              <a:chOff x="5815912" y="201588"/>
              <a:chExt cx="540000" cy="104994"/>
            </a:xfrm>
          </p:grpSpPr>
          <p:sp>
            <p:nvSpPr>
              <p:cNvPr id="1956" name="Google Shape;1956;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57" name="Google Shape;1957;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58" name="Google Shape;1958;p89"/>
            <p:cNvGrpSpPr/>
            <p:nvPr/>
          </p:nvGrpSpPr>
          <p:grpSpPr>
            <a:xfrm>
              <a:off x="5869732" y="723193"/>
              <a:ext cx="432000" cy="101655"/>
              <a:chOff x="5815912" y="201588"/>
              <a:chExt cx="540000" cy="104994"/>
            </a:xfrm>
          </p:grpSpPr>
          <p:sp>
            <p:nvSpPr>
              <p:cNvPr id="1959" name="Google Shape;1959;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60" name="Google Shape;1960;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61" name="Google Shape;1961;p89"/>
            <p:cNvGrpSpPr/>
            <p:nvPr/>
          </p:nvGrpSpPr>
          <p:grpSpPr>
            <a:xfrm>
              <a:off x="5869732" y="1254131"/>
              <a:ext cx="432000" cy="101655"/>
              <a:chOff x="5815912" y="201588"/>
              <a:chExt cx="540000" cy="104994"/>
            </a:xfrm>
          </p:grpSpPr>
          <p:sp>
            <p:nvSpPr>
              <p:cNvPr id="1962" name="Google Shape;1962;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63" name="Google Shape;1963;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64" name="Google Shape;1964;p89"/>
            <p:cNvGrpSpPr/>
            <p:nvPr/>
          </p:nvGrpSpPr>
          <p:grpSpPr>
            <a:xfrm>
              <a:off x="5869732" y="1785069"/>
              <a:ext cx="432000" cy="101655"/>
              <a:chOff x="5815912" y="201588"/>
              <a:chExt cx="540000" cy="104994"/>
            </a:xfrm>
          </p:grpSpPr>
          <p:sp>
            <p:nvSpPr>
              <p:cNvPr id="1965" name="Google Shape;1965;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66" name="Google Shape;1966;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67" name="Google Shape;1967;p89"/>
            <p:cNvGrpSpPr/>
            <p:nvPr/>
          </p:nvGrpSpPr>
          <p:grpSpPr>
            <a:xfrm>
              <a:off x="5869732" y="2316007"/>
              <a:ext cx="432000" cy="101655"/>
              <a:chOff x="5815912" y="201588"/>
              <a:chExt cx="540000" cy="104994"/>
            </a:xfrm>
          </p:grpSpPr>
          <p:sp>
            <p:nvSpPr>
              <p:cNvPr id="1968" name="Google Shape;1968;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69" name="Google Shape;1969;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70" name="Google Shape;1970;p89"/>
            <p:cNvGrpSpPr/>
            <p:nvPr/>
          </p:nvGrpSpPr>
          <p:grpSpPr>
            <a:xfrm>
              <a:off x="5869732" y="2846944"/>
              <a:ext cx="432000" cy="101655"/>
              <a:chOff x="5815912" y="201588"/>
              <a:chExt cx="540000" cy="104994"/>
            </a:xfrm>
          </p:grpSpPr>
          <p:sp>
            <p:nvSpPr>
              <p:cNvPr id="1971" name="Google Shape;1971;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72" name="Google Shape;1972;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73" name="Google Shape;1973;p89"/>
            <p:cNvGrpSpPr/>
            <p:nvPr/>
          </p:nvGrpSpPr>
          <p:grpSpPr>
            <a:xfrm>
              <a:off x="5869732" y="3377883"/>
              <a:ext cx="432000" cy="101655"/>
              <a:chOff x="5815912" y="201588"/>
              <a:chExt cx="540000" cy="104994"/>
            </a:xfrm>
          </p:grpSpPr>
          <p:sp>
            <p:nvSpPr>
              <p:cNvPr id="1974" name="Google Shape;1974;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75" name="Google Shape;1975;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76" name="Google Shape;1976;p89"/>
            <p:cNvGrpSpPr/>
            <p:nvPr/>
          </p:nvGrpSpPr>
          <p:grpSpPr>
            <a:xfrm>
              <a:off x="5869732" y="3908820"/>
              <a:ext cx="432000" cy="101655"/>
              <a:chOff x="5815912" y="201588"/>
              <a:chExt cx="540000" cy="104994"/>
            </a:xfrm>
          </p:grpSpPr>
          <p:sp>
            <p:nvSpPr>
              <p:cNvPr id="1977" name="Google Shape;1977;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78" name="Google Shape;1978;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79" name="Google Shape;1979;p89"/>
            <p:cNvGrpSpPr/>
            <p:nvPr/>
          </p:nvGrpSpPr>
          <p:grpSpPr>
            <a:xfrm>
              <a:off x="5869732" y="4439758"/>
              <a:ext cx="432000" cy="101655"/>
              <a:chOff x="5815912" y="201588"/>
              <a:chExt cx="540000" cy="104994"/>
            </a:xfrm>
          </p:grpSpPr>
          <p:sp>
            <p:nvSpPr>
              <p:cNvPr id="1980" name="Google Shape;1980;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81" name="Google Shape;1981;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82" name="Google Shape;1982;p89"/>
            <p:cNvGrpSpPr/>
            <p:nvPr/>
          </p:nvGrpSpPr>
          <p:grpSpPr>
            <a:xfrm>
              <a:off x="5869732" y="4970697"/>
              <a:ext cx="432000" cy="101655"/>
              <a:chOff x="5815912" y="201588"/>
              <a:chExt cx="540000" cy="104994"/>
            </a:xfrm>
          </p:grpSpPr>
          <p:sp>
            <p:nvSpPr>
              <p:cNvPr id="1983" name="Google Shape;1983;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84" name="Google Shape;1984;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85" name="Google Shape;1985;p89"/>
            <p:cNvGrpSpPr/>
            <p:nvPr/>
          </p:nvGrpSpPr>
          <p:grpSpPr>
            <a:xfrm>
              <a:off x="5869732" y="5501635"/>
              <a:ext cx="432000" cy="101655"/>
              <a:chOff x="5815912" y="201588"/>
              <a:chExt cx="540000" cy="104994"/>
            </a:xfrm>
          </p:grpSpPr>
          <p:sp>
            <p:nvSpPr>
              <p:cNvPr id="1986" name="Google Shape;1986;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87" name="Google Shape;1987;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88" name="Google Shape;1988;p89"/>
            <p:cNvGrpSpPr/>
            <p:nvPr/>
          </p:nvGrpSpPr>
          <p:grpSpPr>
            <a:xfrm>
              <a:off x="5869732" y="6032572"/>
              <a:ext cx="432000" cy="101655"/>
              <a:chOff x="5815912" y="201588"/>
              <a:chExt cx="540000" cy="104994"/>
            </a:xfrm>
          </p:grpSpPr>
          <p:sp>
            <p:nvSpPr>
              <p:cNvPr id="1989" name="Google Shape;1989;p8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90" name="Google Shape;1990;p8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1991" name="Google Shape;1991;p89"/>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992" name="Google Shape;1992;p89"/>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1993" name="Google Shape;1993;p89"/>
          <p:cNvSpPr/>
          <p:nvPr/>
        </p:nvSpPr>
        <p:spPr>
          <a:xfrm flipH="1" rot="-5398078">
            <a:off x="-198329" y="1215625"/>
            <a:ext cx="10734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29">
    <p:spTree>
      <p:nvGrpSpPr>
        <p:cNvPr id="1994" name="Shape 1994"/>
        <p:cNvGrpSpPr/>
        <p:nvPr/>
      </p:nvGrpSpPr>
      <p:grpSpPr>
        <a:xfrm>
          <a:off x="0" y="0"/>
          <a:ext cx="0" cy="0"/>
          <a:chOff x="0" y="0"/>
          <a:chExt cx="0" cy="0"/>
        </a:xfrm>
      </p:grpSpPr>
      <p:sp>
        <p:nvSpPr>
          <p:cNvPr id="1995" name="Google Shape;1995;p90"/>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96" name="Google Shape;1996;p90"/>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97" name="Google Shape;1997;p90"/>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98" name="Google Shape;1998;p90"/>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1999" name="Google Shape;1999;p90"/>
          <p:cNvSpPr/>
          <p:nvPr/>
        </p:nvSpPr>
        <p:spPr>
          <a:xfrm flipH="1" rot="-5398052">
            <a:off x="-183432" y="2212550"/>
            <a:ext cx="1058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00" name="Google Shape;2000;p90"/>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01" name="Google Shape;2001;p90"/>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02" name="Google Shape;2002;p90"/>
          <p:cNvSpPr/>
          <p:nvPr/>
        </p:nvSpPr>
        <p:spPr>
          <a:xfrm flipH="1" rot="-5398224">
            <a:off x="-234737" y="5151450"/>
            <a:ext cx="11613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03" name="Google Shape;2003;p90">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04" name="Google Shape;2004;p90">
            <a:hlinkClick action="ppaction://hlinksldjump" r:id="rId3"/>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05" name="Google Shape;2005;p90">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06" name="Google Shape;2006;p90">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07" name="Google Shape;2007;p90">
            <a:hlinkClick action="ppaction://hlinksldjump" r:id="rId6"/>
          </p:cNvPr>
          <p:cNvSpPr/>
          <p:nvPr/>
        </p:nvSpPr>
        <p:spPr>
          <a:xfrm rot="5397851">
            <a:off x="-138220" y="50506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08" name="Google Shape;2008;p90">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09" name="Google Shape;2009;p90"/>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10" name="Google Shape;2010;p90"/>
          <p:cNvSpPr/>
          <p:nvPr/>
        </p:nvSpPr>
        <p:spPr>
          <a:xfrm flipH="1" rot="-5398013">
            <a:off x="-173101" y="6062751"/>
            <a:ext cx="10380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011" name="Google Shape;2011;p90"/>
          <p:cNvSpPr/>
          <p:nvPr/>
        </p:nvSpPr>
        <p:spPr>
          <a:xfrm flipH="1" rot="-5398078">
            <a:off x="-198188" y="1215500"/>
            <a:ext cx="10731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12" name="Google Shape;2012;p90"/>
          <p:cNvSpPr/>
          <p:nvPr/>
        </p:nvSpPr>
        <p:spPr>
          <a:xfrm rot="5398224">
            <a:off x="11250548" y="6018675"/>
            <a:ext cx="11613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13" name="Google Shape;2013;p90"/>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14" name="Google Shape;2014;p90"/>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15" name="Google Shape;2015;p90"/>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16" name="Google Shape;2016;p90"/>
          <p:cNvSpPr/>
          <p:nvPr/>
        </p:nvSpPr>
        <p:spPr>
          <a:xfrm rot="5397851">
            <a:off x="11351378" y="2187691"/>
            <a:ext cx="959700" cy="548784"/>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17" name="Google Shape;2017;p90"/>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18" name="Google Shape;2018;p90"/>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19" name="Google Shape;2019;p90"/>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20" name="Google Shape;2020;p90"/>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021" name="Google Shape;2021;p90"/>
          <p:cNvGrpSpPr/>
          <p:nvPr/>
        </p:nvGrpSpPr>
        <p:grpSpPr>
          <a:xfrm>
            <a:off x="5869732" y="192255"/>
            <a:ext cx="432000" cy="6472908"/>
            <a:chOff x="5869732" y="192255"/>
            <a:chExt cx="432000" cy="6472908"/>
          </a:xfrm>
        </p:grpSpPr>
        <p:grpSp>
          <p:nvGrpSpPr>
            <p:cNvPr id="2022" name="Google Shape;2022;p90"/>
            <p:cNvGrpSpPr/>
            <p:nvPr/>
          </p:nvGrpSpPr>
          <p:grpSpPr>
            <a:xfrm>
              <a:off x="5869732" y="192255"/>
              <a:ext cx="432000" cy="101655"/>
              <a:chOff x="5815912" y="201588"/>
              <a:chExt cx="540000" cy="104994"/>
            </a:xfrm>
          </p:grpSpPr>
          <p:sp>
            <p:nvSpPr>
              <p:cNvPr id="2023" name="Google Shape;2023;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24" name="Google Shape;2024;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25" name="Google Shape;2025;p90"/>
            <p:cNvGrpSpPr/>
            <p:nvPr/>
          </p:nvGrpSpPr>
          <p:grpSpPr>
            <a:xfrm>
              <a:off x="5869732" y="6563508"/>
              <a:ext cx="432000" cy="101655"/>
              <a:chOff x="5815912" y="201588"/>
              <a:chExt cx="540000" cy="104994"/>
            </a:xfrm>
          </p:grpSpPr>
          <p:sp>
            <p:nvSpPr>
              <p:cNvPr id="2026" name="Google Shape;2026;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27" name="Google Shape;2027;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28" name="Google Shape;2028;p90"/>
            <p:cNvGrpSpPr/>
            <p:nvPr/>
          </p:nvGrpSpPr>
          <p:grpSpPr>
            <a:xfrm>
              <a:off x="5869732" y="723193"/>
              <a:ext cx="432000" cy="101655"/>
              <a:chOff x="5815912" y="201588"/>
              <a:chExt cx="540000" cy="104994"/>
            </a:xfrm>
          </p:grpSpPr>
          <p:sp>
            <p:nvSpPr>
              <p:cNvPr id="2029" name="Google Shape;2029;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30" name="Google Shape;2030;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31" name="Google Shape;2031;p90"/>
            <p:cNvGrpSpPr/>
            <p:nvPr/>
          </p:nvGrpSpPr>
          <p:grpSpPr>
            <a:xfrm>
              <a:off x="5869732" y="1254131"/>
              <a:ext cx="432000" cy="101655"/>
              <a:chOff x="5815912" y="201588"/>
              <a:chExt cx="540000" cy="104994"/>
            </a:xfrm>
          </p:grpSpPr>
          <p:sp>
            <p:nvSpPr>
              <p:cNvPr id="2032" name="Google Shape;2032;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33" name="Google Shape;2033;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34" name="Google Shape;2034;p90"/>
            <p:cNvGrpSpPr/>
            <p:nvPr/>
          </p:nvGrpSpPr>
          <p:grpSpPr>
            <a:xfrm>
              <a:off x="5869732" y="1785069"/>
              <a:ext cx="432000" cy="101655"/>
              <a:chOff x="5815912" y="201588"/>
              <a:chExt cx="540000" cy="104994"/>
            </a:xfrm>
          </p:grpSpPr>
          <p:sp>
            <p:nvSpPr>
              <p:cNvPr id="2035" name="Google Shape;2035;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36" name="Google Shape;2036;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37" name="Google Shape;2037;p90"/>
            <p:cNvGrpSpPr/>
            <p:nvPr/>
          </p:nvGrpSpPr>
          <p:grpSpPr>
            <a:xfrm>
              <a:off x="5869732" y="2316007"/>
              <a:ext cx="432000" cy="101655"/>
              <a:chOff x="5815912" y="201588"/>
              <a:chExt cx="540000" cy="104994"/>
            </a:xfrm>
          </p:grpSpPr>
          <p:sp>
            <p:nvSpPr>
              <p:cNvPr id="2038" name="Google Shape;2038;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39" name="Google Shape;2039;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40" name="Google Shape;2040;p90"/>
            <p:cNvGrpSpPr/>
            <p:nvPr/>
          </p:nvGrpSpPr>
          <p:grpSpPr>
            <a:xfrm>
              <a:off x="5869732" y="2846944"/>
              <a:ext cx="432000" cy="101655"/>
              <a:chOff x="5815912" y="201588"/>
              <a:chExt cx="540000" cy="104994"/>
            </a:xfrm>
          </p:grpSpPr>
          <p:sp>
            <p:nvSpPr>
              <p:cNvPr id="2041" name="Google Shape;2041;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42" name="Google Shape;2042;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43" name="Google Shape;2043;p90"/>
            <p:cNvGrpSpPr/>
            <p:nvPr/>
          </p:nvGrpSpPr>
          <p:grpSpPr>
            <a:xfrm>
              <a:off x="5869732" y="3377883"/>
              <a:ext cx="432000" cy="101655"/>
              <a:chOff x="5815912" y="201588"/>
              <a:chExt cx="540000" cy="104994"/>
            </a:xfrm>
          </p:grpSpPr>
          <p:sp>
            <p:nvSpPr>
              <p:cNvPr id="2044" name="Google Shape;2044;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45" name="Google Shape;2045;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46" name="Google Shape;2046;p90"/>
            <p:cNvGrpSpPr/>
            <p:nvPr/>
          </p:nvGrpSpPr>
          <p:grpSpPr>
            <a:xfrm>
              <a:off x="5869732" y="3908820"/>
              <a:ext cx="432000" cy="101655"/>
              <a:chOff x="5815912" y="201588"/>
              <a:chExt cx="540000" cy="104994"/>
            </a:xfrm>
          </p:grpSpPr>
          <p:sp>
            <p:nvSpPr>
              <p:cNvPr id="2047" name="Google Shape;2047;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48" name="Google Shape;2048;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49" name="Google Shape;2049;p90"/>
            <p:cNvGrpSpPr/>
            <p:nvPr/>
          </p:nvGrpSpPr>
          <p:grpSpPr>
            <a:xfrm>
              <a:off x="5869732" y="4439758"/>
              <a:ext cx="432000" cy="101655"/>
              <a:chOff x="5815912" y="201588"/>
              <a:chExt cx="540000" cy="104994"/>
            </a:xfrm>
          </p:grpSpPr>
          <p:sp>
            <p:nvSpPr>
              <p:cNvPr id="2050" name="Google Shape;2050;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51" name="Google Shape;2051;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52" name="Google Shape;2052;p90"/>
            <p:cNvGrpSpPr/>
            <p:nvPr/>
          </p:nvGrpSpPr>
          <p:grpSpPr>
            <a:xfrm>
              <a:off x="5869732" y="4970697"/>
              <a:ext cx="432000" cy="101655"/>
              <a:chOff x="5815912" y="201588"/>
              <a:chExt cx="540000" cy="104994"/>
            </a:xfrm>
          </p:grpSpPr>
          <p:sp>
            <p:nvSpPr>
              <p:cNvPr id="2053" name="Google Shape;2053;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54" name="Google Shape;2054;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55" name="Google Shape;2055;p90"/>
            <p:cNvGrpSpPr/>
            <p:nvPr/>
          </p:nvGrpSpPr>
          <p:grpSpPr>
            <a:xfrm>
              <a:off x="5869732" y="5501635"/>
              <a:ext cx="432000" cy="101655"/>
              <a:chOff x="5815912" y="201588"/>
              <a:chExt cx="540000" cy="104994"/>
            </a:xfrm>
          </p:grpSpPr>
          <p:sp>
            <p:nvSpPr>
              <p:cNvPr id="2056" name="Google Shape;2056;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57" name="Google Shape;2057;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58" name="Google Shape;2058;p90"/>
            <p:cNvGrpSpPr/>
            <p:nvPr/>
          </p:nvGrpSpPr>
          <p:grpSpPr>
            <a:xfrm>
              <a:off x="5869732" y="6032572"/>
              <a:ext cx="432000" cy="101655"/>
              <a:chOff x="5815912" y="201588"/>
              <a:chExt cx="540000" cy="104994"/>
            </a:xfrm>
          </p:grpSpPr>
          <p:sp>
            <p:nvSpPr>
              <p:cNvPr id="2059" name="Google Shape;2059;p9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60" name="Google Shape;2060;p9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061" name="Google Shape;2061;p90"/>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062" name="Google Shape;2062;p90"/>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Engage 1">
  <p:cSld name="003">
    <p:spTree>
      <p:nvGrpSpPr>
        <p:cNvPr id="156" name="Shape 156"/>
        <p:cNvGrpSpPr/>
        <p:nvPr/>
      </p:nvGrpSpPr>
      <p:grpSpPr>
        <a:xfrm>
          <a:off x="0" y="0"/>
          <a:ext cx="0" cy="0"/>
          <a:chOff x="0" y="0"/>
          <a:chExt cx="0" cy="0"/>
        </a:xfrm>
      </p:grpSpPr>
      <p:grpSp>
        <p:nvGrpSpPr>
          <p:cNvPr id="157" name="Google Shape;157;p64"/>
          <p:cNvGrpSpPr/>
          <p:nvPr/>
        </p:nvGrpSpPr>
        <p:grpSpPr>
          <a:xfrm>
            <a:off x="11556455" y="62214"/>
            <a:ext cx="549547" cy="6719622"/>
            <a:chOff x="11748685" y="230165"/>
            <a:chExt cx="431880" cy="6719622"/>
          </a:xfrm>
        </p:grpSpPr>
        <p:sp>
          <p:nvSpPr>
            <p:cNvPr id="158" name="Google Shape;158;p64"/>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59" name="Google Shape;159;p64"/>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0" name="Google Shape;160;p64"/>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1" name="Google Shape;161;p64"/>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2" name="Google Shape;162;p64"/>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I</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3" name="Google Shape;163;p64"/>
            <p:cNvSpPr/>
            <p:nvPr/>
          </p:nvSpPr>
          <p:spPr>
            <a:xfrm rot="5397851">
              <a:off x="11484775" y="1454452"/>
              <a:ext cx="959700" cy="43128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H</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64" name="Google Shape;164;p64"/>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G</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165" name="Google Shape;165;p64"/>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6" name="Google Shape;166;p64"/>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7" name="Google Shape;167;p64"/>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8" name="Google Shape;168;p64"/>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sp>
        <p:nvSpPr>
          <p:cNvPr id="169" name="Google Shape;169;p64"/>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0" name="Google Shape;170;p64"/>
          <p:cNvSpPr/>
          <p:nvPr/>
        </p:nvSpPr>
        <p:spPr>
          <a:xfrm rot="5397981">
            <a:off x="11301136" y="6070375"/>
            <a:ext cx="10218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dk1"/>
              </a:solidFill>
              <a:latin typeface="Barlow Semi Condensed SemiBold"/>
              <a:ea typeface="Barlow Semi Condensed SemiBold"/>
              <a:cs typeface="Barlow Semi Condensed SemiBold"/>
              <a:sym typeface="Barlow Semi Condensed SemiBold"/>
            </a:endParaRPr>
          </a:p>
        </p:txBody>
      </p:sp>
      <p:sp>
        <p:nvSpPr>
          <p:cNvPr id="171" name="Google Shape;171;p64"/>
          <p:cNvSpPr/>
          <p:nvPr/>
        </p:nvSpPr>
        <p:spPr>
          <a:xfrm rot="5398247">
            <a:off x="11223566" y="5143575"/>
            <a:ext cx="11769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a:t>
            </a: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2" name="Google Shape;172;p64"/>
          <p:cNvSpPr/>
          <p:nvPr/>
        </p:nvSpPr>
        <p:spPr>
          <a:xfrm rot="5397421">
            <a:off x="11332375" y="41818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PRACTICE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SCHEDULE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3" name="Google Shape;173;p64"/>
          <p:cNvSpPr/>
          <p:nvPr/>
        </p:nvSpPr>
        <p:spPr>
          <a:xfrm rot="5397421">
            <a:off x="11332375" y="32219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4" name="Google Shape;174;p64"/>
          <p:cNvSpPr/>
          <p:nvPr/>
        </p:nvSpPr>
        <p:spPr>
          <a:xfrm rot="5397088">
            <a:off x="11280953" y="2313375"/>
            <a:ext cx="1062600" cy="43140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5" name="Google Shape;175;p64"/>
          <p:cNvSpPr/>
          <p:nvPr/>
        </p:nvSpPr>
        <p:spPr>
          <a:xfrm rot="5397851">
            <a:off x="11344705" y="1346543"/>
            <a:ext cx="9597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176" name="Google Shape;176;p64"/>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77" name="Google Shape;177;p64"/>
          <p:cNvGrpSpPr/>
          <p:nvPr/>
        </p:nvGrpSpPr>
        <p:grpSpPr>
          <a:xfrm>
            <a:off x="5869732" y="192255"/>
            <a:ext cx="432000" cy="6472908"/>
            <a:chOff x="5869732" y="192255"/>
            <a:chExt cx="432000" cy="6472908"/>
          </a:xfrm>
        </p:grpSpPr>
        <p:grpSp>
          <p:nvGrpSpPr>
            <p:cNvPr id="178" name="Google Shape;178;p64"/>
            <p:cNvGrpSpPr/>
            <p:nvPr/>
          </p:nvGrpSpPr>
          <p:grpSpPr>
            <a:xfrm>
              <a:off x="5869732" y="192255"/>
              <a:ext cx="432000" cy="101655"/>
              <a:chOff x="5815912" y="201588"/>
              <a:chExt cx="540000" cy="104994"/>
            </a:xfrm>
          </p:grpSpPr>
          <p:sp>
            <p:nvSpPr>
              <p:cNvPr id="179" name="Google Shape;179;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0" name="Google Shape;180;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1" name="Google Shape;181;p64"/>
            <p:cNvGrpSpPr/>
            <p:nvPr/>
          </p:nvGrpSpPr>
          <p:grpSpPr>
            <a:xfrm>
              <a:off x="5869732" y="6563508"/>
              <a:ext cx="432000" cy="101655"/>
              <a:chOff x="5815912" y="201588"/>
              <a:chExt cx="540000" cy="104994"/>
            </a:xfrm>
          </p:grpSpPr>
          <p:sp>
            <p:nvSpPr>
              <p:cNvPr id="182" name="Google Shape;182;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3" name="Google Shape;183;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4" name="Google Shape;184;p64"/>
            <p:cNvGrpSpPr/>
            <p:nvPr/>
          </p:nvGrpSpPr>
          <p:grpSpPr>
            <a:xfrm>
              <a:off x="5869732" y="723193"/>
              <a:ext cx="432000" cy="101655"/>
              <a:chOff x="5815912" y="201588"/>
              <a:chExt cx="540000" cy="104994"/>
            </a:xfrm>
          </p:grpSpPr>
          <p:sp>
            <p:nvSpPr>
              <p:cNvPr id="185" name="Google Shape;185;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6" name="Google Shape;186;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87" name="Google Shape;187;p64"/>
            <p:cNvGrpSpPr/>
            <p:nvPr/>
          </p:nvGrpSpPr>
          <p:grpSpPr>
            <a:xfrm>
              <a:off x="5869732" y="1254131"/>
              <a:ext cx="432000" cy="101655"/>
              <a:chOff x="5815912" y="201588"/>
              <a:chExt cx="540000" cy="104994"/>
            </a:xfrm>
          </p:grpSpPr>
          <p:sp>
            <p:nvSpPr>
              <p:cNvPr id="188" name="Google Shape;188;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9" name="Google Shape;189;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0" name="Google Shape;190;p64"/>
            <p:cNvGrpSpPr/>
            <p:nvPr/>
          </p:nvGrpSpPr>
          <p:grpSpPr>
            <a:xfrm>
              <a:off x="5869732" y="1785069"/>
              <a:ext cx="432000" cy="101655"/>
              <a:chOff x="5815912" y="201588"/>
              <a:chExt cx="540000" cy="104994"/>
            </a:xfrm>
          </p:grpSpPr>
          <p:sp>
            <p:nvSpPr>
              <p:cNvPr id="191" name="Google Shape;191;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2" name="Google Shape;192;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3" name="Google Shape;193;p64"/>
            <p:cNvGrpSpPr/>
            <p:nvPr/>
          </p:nvGrpSpPr>
          <p:grpSpPr>
            <a:xfrm>
              <a:off x="5869732" y="2316007"/>
              <a:ext cx="432000" cy="101655"/>
              <a:chOff x="5815912" y="201588"/>
              <a:chExt cx="540000" cy="104994"/>
            </a:xfrm>
          </p:grpSpPr>
          <p:sp>
            <p:nvSpPr>
              <p:cNvPr id="194" name="Google Shape;194;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5" name="Google Shape;195;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6" name="Google Shape;196;p64"/>
            <p:cNvGrpSpPr/>
            <p:nvPr/>
          </p:nvGrpSpPr>
          <p:grpSpPr>
            <a:xfrm>
              <a:off x="5869732" y="2846944"/>
              <a:ext cx="432000" cy="101655"/>
              <a:chOff x="5815912" y="201588"/>
              <a:chExt cx="540000" cy="104994"/>
            </a:xfrm>
          </p:grpSpPr>
          <p:sp>
            <p:nvSpPr>
              <p:cNvPr id="197" name="Google Shape;197;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8" name="Google Shape;198;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99" name="Google Shape;199;p64"/>
            <p:cNvGrpSpPr/>
            <p:nvPr/>
          </p:nvGrpSpPr>
          <p:grpSpPr>
            <a:xfrm>
              <a:off x="5869732" y="3377883"/>
              <a:ext cx="432000" cy="101655"/>
              <a:chOff x="5815912" y="201588"/>
              <a:chExt cx="540000" cy="104994"/>
            </a:xfrm>
          </p:grpSpPr>
          <p:sp>
            <p:nvSpPr>
              <p:cNvPr id="200" name="Google Shape;200;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1" name="Google Shape;201;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2" name="Google Shape;202;p64"/>
            <p:cNvGrpSpPr/>
            <p:nvPr/>
          </p:nvGrpSpPr>
          <p:grpSpPr>
            <a:xfrm>
              <a:off x="5869732" y="3908820"/>
              <a:ext cx="432000" cy="101655"/>
              <a:chOff x="5815912" y="201588"/>
              <a:chExt cx="540000" cy="104994"/>
            </a:xfrm>
          </p:grpSpPr>
          <p:sp>
            <p:nvSpPr>
              <p:cNvPr id="203" name="Google Shape;203;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4" name="Google Shape;204;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5" name="Google Shape;205;p64"/>
            <p:cNvGrpSpPr/>
            <p:nvPr/>
          </p:nvGrpSpPr>
          <p:grpSpPr>
            <a:xfrm>
              <a:off x="5869732" y="4439758"/>
              <a:ext cx="432000" cy="101655"/>
              <a:chOff x="5815912" y="201588"/>
              <a:chExt cx="540000" cy="104994"/>
            </a:xfrm>
          </p:grpSpPr>
          <p:sp>
            <p:nvSpPr>
              <p:cNvPr id="206" name="Google Shape;206;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7" name="Google Shape;207;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8" name="Google Shape;208;p64"/>
            <p:cNvGrpSpPr/>
            <p:nvPr/>
          </p:nvGrpSpPr>
          <p:grpSpPr>
            <a:xfrm>
              <a:off x="5869732" y="4970697"/>
              <a:ext cx="432000" cy="101655"/>
              <a:chOff x="5815912" y="201588"/>
              <a:chExt cx="540000" cy="104994"/>
            </a:xfrm>
          </p:grpSpPr>
          <p:sp>
            <p:nvSpPr>
              <p:cNvPr id="209" name="Google Shape;209;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0" name="Google Shape;210;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1" name="Google Shape;211;p64"/>
            <p:cNvGrpSpPr/>
            <p:nvPr/>
          </p:nvGrpSpPr>
          <p:grpSpPr>
            <a:xfrm>
              <a:off x="5869732" y="5501635"/>
              <a:ext cx="432000" cy="101655"/>
              <a:chOff x="5815912" y="201588"/>
              <a:chExt cx="540000" cy="104994"/>
            </a:xfrm>
          </p:grpSpPr>
          <p:sp>
            <p:nvSpPr>
              <p:cNvPr id="212" name="Google Shape;212;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3" name="Google Shape;213;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4" name="Google Shape;214;p64"/>
            <p:cNvGrpSpPr/>
            <p:nvPr/>
          </p:nvGrpSpPr>
          <p:grpSpPr>
            <a:xfrm>
              <a:off x="5869732" y="6032572"/>
              <a:ext cx="432000" cy="101655"/>
              <a:chOff x="5815912" y="201588"/>
              <a:chExt cx="540000" cy="104994"/>
            </a:xfrm>
          </p:grpSpPr>
          <p:sp>
            <p:nvSpPr>
              <p:cNvPr id="215" name="Google Shape;215;p6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6" name="Google Shape;216;p6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17" name="Google Shape;217;p64"/>
          <p:cNvSpPr/>
          <p:nvPr/>
        </p:nvSpPr>
        <p:spPr>
          <a:xfrm rot="5397421">
            <a:off x="11332375" y="3421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8" name="Google Shape;218;p64"/>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19" name="Google Shape;219;p64"/>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20" name="Google Shape;220;p64">
            <a:hlinkClick action="ppaction://hlinksldjump" r:id="rId2"/>
          </p:cNvPr>
          <p:cNvSpPr/>
          <p:nvPr/>
        </p:nvSpPr>
        <p:spPr>
          <a:xfrm rot="5397851">
            <a:off x="11347130" y="3864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1" name="Google Shape;221;p64">
            <a:hlinkClick action="ppaction://hlinksldjump" r:id="rId3"/>
          </p:cNvPr>
          <p:cNvSpPr/>
          <p:nvPr/>
        </p:nvSpPr>
        <p:spPr>
          <a:xfrm rot="5397851">
            <a:off x="11347130" y="13465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2" name="Google Shape;222;p64">
            <a:hlinkClick action="ppaction://hlinksldjump" r:id="rId4"/>
          </p:cNvPr>
          <p:cNvSpPr/>
          <p:nvPr/>
        </p:nvSpPr>
        <p:spPr>
          <a:xfrm rot="5397851">
            <a:off x="11347130" y="23066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3" name="Google Shape;223;p64">
            <a:hlinkClick action="ppaction://hlinksldjump" r:id="rId5"/>
          </p:cNvPr>
          <p:cNvSpPr/>
          <p:nvPr/>
        </p:nvSpPr>
        <p:spPr>
          <a:xfrm rot="5397851">
            <a:off x="113471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4" name="Google Shape;224;p64">
            <a:hlinkClick action="ppaction://hlinksldjump" r:id="rId6"/>
          </p:cNvPr>
          <p:cNvSpPr/>
          <p:nvPr/>
        </p:nvSpPr>
        <p:spPr>
          <a:xfrm rot="5397851">
            <a:off x="113471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5" name="Google Shape;225;p64">
            <a:hlinkClick action="ppaction://hlinksldjump" r:id="rId7"/>
          </p:cNvPr>
          <p:cNvSpPr/>
          <p:nvPr/>
        </p:nvSpPr>
        <p:spPr>
          <a:xfrm rot="5398039">
            <a:off x="11309505" y="5233000"/>
            <a:ext cx="10518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6" name="Google Shape;226;p64">
            <a:hlinkClick action="ppaction://hlinksldjump" r:id="rId8"/>
          </p:cNvPr>
          <p:cNvSpPr/>
          <p:nvPr/>
        </p:nvSpPr>
        <p:spPr>
          <a:xfrm rot="5397851">
            <a:off x="11344830" y="60888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30">
    <p:spTree>
      <p:nvGrpSpPr>
        <p:cNvPr id="2063" name="Shape 2063"/>
        <p:cNvGrpSpPr/>
        <p:nvPr/>
      </p:nvGrpSpPr>
      <p:grpSpPr>
        <a:xfrm>
          <a:off x="0" y="0"/>
          <a:ext cx="0" cy="0"/>
          <a:chOff x="0" y="0"/>
          <a:chExt cx="0" cy="0"/>
        </a:xfrm>
      </p:grpSpPr>
      <p:sp>
        <p:nvSpPr>
          <p:cNvPr id="2064" name="Google Shape;2064;p91"/>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65" name="Google Shape;2065;p91"/>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66" name="Google Shape;2066;p91"/>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67" name="Google Shape;2067;p91"/>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68" name="Google Shape;2068;p91"/>
          <p:cNvSpPr/>
          <p:nvPr/>
        </p:nvSpPr>
        <p:spPr>
          <a:xfrm flipH="1" rot="-5398080">
            <a:off x="-191228" y="2204624"/>
            <a:ext cx="10743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69" name="Google Shape;2069;p91"/>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70" name="Google Shape;2070;p91"/>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71" name="Google Shape;2071;p91"/>
          <p:cNvSpPr/>
          <p:nvPr/>
        </p:nvSpPr>
        <p:spPr>
          <a:xfrm flipH="1" rot="-5398247">
            <a:off x="-242543" y="5174950"/>
            <a:ext cx="11769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72" name="Google Shape;2072;p91">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73" name="Google Shape;2073;p91">
            <a:hlinkClick action="ppaction://hlinksldjump" r:id="rId3"/>
          </p:cNvPr>
          <p:cNvSpPr/>
          <p:nvPr/>
        </p:nvSpPr>
        <p:spPr>
          <a:xfrm rot="5397851">
            <a:off x="-138220" y="22518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74" name="Google Shape;2074;p91">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75" name="Google Shape;2075;p91">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76" name="Google Shape;2076;p91">
            <a:hlinkClick action="ppaction://hlinksldjump" r:id="rId6"/>
          </p:cNvPr>
          <p:cNvSpPr/>
          <p:nvPr/>
        </p:nvSpPr>
        <p:spPr>
          <a:xfrm rot="5397851">
            <a:off x="-138220" y="5124243"/>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77" name="Google Shape;2077;p91">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78" name="Google Shape;2078;p91"/>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79" name="Google Shape;2079;p91"/>
          <p:cNvSpPr/>
          <p:nvPr/>
        </p:nvSpPr>
        <p:spPr>
          <a:xfrm flipH="1" rot="-5398012">
            <a:off x="-172951" y="6062651"/>
            <a:ext cx="1037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080" name="Google Shape;2080;p91"/>
          <p:cNvSpPr/>
          <p:nvPr/>
        </p:nvSpPr>
        <p:spPr>
          <a:xfrm flipH="1" rot="-5398050">
            <a:off x="-190532" y="1223525"/>
            <a:ext cx="10578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081" name="Google Shape;2081;p91"/>
          <p:cNvSpPr/>
          <p:nvPr/>
        </p:nvSpPr>
        <p:spPr>
          <a:xfrm rot="5398149">
            <a:off x="11274131" y="6026500"/>
            <a:ext cx="11142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82" name="Google Shape;2082;p91"/>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83" name="Google Shape;2083;p91"/>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84" name="Google Shape;2084;p91"/>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085" name="Google Shape;2085;p91"/>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86" name="Google Shape;2086;p91"/>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87" name="Google Shape;2087;p91"/>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88" name="Google Shape;2088;p91"/>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089" name="Google Shape;2089;p91"/>
          <p:cNvGrpSpPr/>
          <p:nvPr/>
        </p:nvGrpSpPr>
        <p:grpSpPr>
          <a:xfrm>
            <a:off x="5869732" y="192255"/>
            <a:ext cx="432000" cy="6472908"/>
            <a:chOff x="5869732" y="192255"/>
            <a:chExt cx="432000" cy="6472908"/>
          </a:xfrm>
        </p:grpSpPr>
        <p:grpSp>
          <p:nvGrpSpPr>
            <p:cNvPr id="2090" name="Google Shape;2090;p91"/>
            <p:cNvGrpSpPr/>
            <p:nvPr/>
          </p:nvGrpSpPr>
          <p:grpSpPr>
            <a:xfrm>
              <a:off x="5869732" y="192255"/>
              <a:ext cx="432000" cy="101655"/>
              <a:chOff x="5815912" y="201588"/>
              <a:chExt cx="540000" cy="104994"/>
            </a:xfrm>
          </p:grpSpPr>
          <p:sp>
            <p:nvSpPr>
              <p:cNvPr id="2091" name="Google Shape;2091;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92" name="Google Shape;2092;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93" name="Google Shape;2093;p91"/>
            <p:cNvGrpSpPr/>
            <p:nvPr/>
          </p:nvGrpSpPr>
          <p:grpSpPr>
            <a:xfrm>
              <a:off x="5869732" y="6563508"/>
              <a:ext cx="432000" cy="101655"/>
              <a:chOff x="5815912" y="201588"/>
              <a:chExt cx="540000" cy="104994"/>
            </a:xfrm>
          </p:grpSpPr>
          <p:sp>
            <p:nvSpPr>
              <p:cNvPr id="2094" name="Google Shape;2094;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95" name="Google Shape;2095;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96" name="Google Shape;2096;p91"/>
            <p:cNvGrpSpPr/>
            <p:nvPr/>
          </p:nvGrpSpPr>
          <p:grpSpPr>
            <a:xfrm>
              <a:off x="5869732" y="723193"/>
              <a:ext cx="432000" cy="101655"/>
              <a:chOff x="5815912" y="201588"/>
              <a:chExt cx="540000" cy="104994"/>
            </a:xfrm>
          </p:grpSpPr>
          <p:sp>
            <p:nvSpPr>
              <p:cNvPr id="2097" name="Google Shape;2097;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98" name="Google Shape;2098;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099" name="Google Shape;2099;p91"/>
            <p:cNvGrpSpPr/>
            <p:nvPr/>
          </p:nvGrpSpPr>
          <p:grpSpPr>
            <a:xfrm>
              <a:off x="5869732" y="1254131"/>
              <a:ext cx="432000" cy="101655"/>
              <a:chOff x="5815912" y="201588"/>
              <a:chExt cx="540000" cy="104994"/>
            </a:xfrm>
          </p:grpSpPr>
          <p:sp>
            <p:nvSpPr>
              <p:cNvPr id="2100" name="Google Shape;2100;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01" name="Google Shape;2101;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02" name="Google Shape;2102;p91"/>
            <p:cNvGrpSpPr/>
            <p:nvPr/>
          </p:nvGrpSpPr>
          <p:grpSpPr>
            <a:xfrm>
              <a:off x="5869732" y="1785069"/>
              <a:ext cx="432000" cy="101655"/>
              <a:chOff x="5815912" y="201588"/>
              <a:chExt cx="540000" cy="104994"/>
            </a:xfrm>
          </p:grpSpPr>
          <p:sp>
            <p:nvSpPr>
              <p:cNvPr id="2103" name="Google Shape;2103;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04" name="Google Shape;2104;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05" name="Google Shape;2105;p91"/>
            <p:cNvGrpSpPr/>
            <p:nvPr/>
          </p:nvGrpSpPr>
          <p:grpSpPr>
            <a:xfrm>
              <a:off x="5869732" y="2316007"/>
              <a:ext cx="432000" cy="101655"/>
              <a:chOff x="5815912" y="201588"/>
              <a:chExt cx="540000" cy="104994"/>
            </a:xfrm>
          </p:grpSpPr>
          <p:sp>
            <p:nvSpPr>
              <p:cNvPr id="2106" name="Google Shape;2106;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07" name="Google Shape;2107;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08" name="Google Shape;2108;p91"/>
            <p:cNvGrpSpPr/>
            <p:nvPr/>
          </p:nvGrpSpPr>
          <p:grpSpPr>
            <a:xfrm>
              <a:off x="5869732" y="2846944"/>
              <a:ext cx="432000" cy="101655"/>
              <a:chOff x="5815912" y="201588"/>
              <a:chExt cx="540000" cy="104994"/>
            </a:xfrm>
          </p:grpSpPr>
          <p:sp>
            <p:nvSpPr>
              <p:cNvPr id="2109" name="Google Shape;2109;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0" name="Google Shape;2110;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11" name="Google Shape;2111;p91"/>
            <p:cNvGrpSpPr/>
            <p:nvPr/>
          </p:nvGrpSpPr>
          <p:grpSpPr>
            <a:xfrm>
              <a:off x="5869732" y="3377883"/>
              <a:ext cx="432000" cy="101655"/>
              <a:chOff x="5815912" y="201588"/>
              <a:chExt cx="540000" cy="104994"/>
            </a:xfrm>
          </p:grpSpPr>
          <p:sp>
            <p:nvSpPr>
              <p:cNvPr id="2112" name="Google Shape;2112;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3" name="Google Shape;2113;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14" name="Google Shape;2114;p91"/>
            <p:cNvGrpSpPr/>
            <p:nvPr/>
          </p:nvGrpSpPr>
          <p:grpSpPr>
            <a:xfrm>
              <a:off x="5869732" y="3908820"/>
              <a:ext cx="432000" cy="101655"/>
              <a:chOff x="5815912" y="201588"/>
              <a:chExt cx="540000" cy="104994"/>
            </a:xfrm>
          </p:grpSpPr>
          <p:sp>
            <p:nvSpPr>
              <p:cNvPr id="2115" name="Google Shape;2115;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6" name="Google Shape;2116;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17" name="Google Shape;2117;p91"/>
            <p:cNvGrpSpPr/>
            <p:nvPr/>
          </p:nvGrpSpPr>
          <p:grpSpPr>
            <a:xfrm>
              <a:off x="5869732" y="4439758"/>
              <a:ext cx="432000" cy="101655"/>
              <a:chOff x="5815912" y="201588"/>
              <a:chExt cx="540000" cy="104994"/>
            </a:xfrm>
          </p:grpSpPr>
          <p:sp>
            <p:nvSpPr>
              <p:cNvPr id="2118" name="Google Shape;2118;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9" name="Google Shape;2119;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20" name="Google Shape;2120;p91"/>
            <p:cNvGrpSpPr/>
            <p:nvPr/>
          </p:nvGrpSpPr>
          <p:grpSpPr>
            <a:xfrm>
              <a:off x="5869732" y="4970697"/>
              <a:ext cx="432000" cy="101655"/>
              <a:chOff x="5815912" y="201588"/>
              <a:chExt cx="540000" cy="104994"/>
            </a:xfrm>
          </p:grpSpPr>
          <p:sp>
            <p:nvSpPr>
              <p:cNvPr id="2121" name="Google Shape;2121;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2" name="Google Shape;2122;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23" name="Google Shape;2123;p91"/>
            <p:cNvGrpSpPr/>
            <p:nvPr/>
          </p:nvGrpSpPr>
          <p:grpSpPr>
            <a:xfrm>
              <a:off x="5869732" y="5501635"/>
              <a:ext cx="432000" cy="101655"/>
              <a:chOff x="5815912" y="201588"/>
              <a:chExt cx="540000" cy="104994"/>
            </a:xfrm>
          </p:grpSpPr>
          <p:sp>
            <p:nvSpPr>
              <p:cNvPr id="2124" name="Google Shape;2124;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5" name="Google Shape;2125;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26" name="Google Shape;2126;p91"/>
            <p:cNvGrpSpPr/>
            <p:nvPr/>
          </p:nvGrpSpPr>
          <p:grpSpPr>
            <a:xfrm>
              <a:off x="5869732" y="6032572"/>
              <a:ext cx="432000" cy="101655"/>
              <a:chOff x="5815912" y="201588"/>
              <a:chExt cx="540000" cy="104994"/>
            </a:xfrm>
          </p:grpSpPr>
          <p:sp>
            <p:nvSpPr>
              <p:cNvPr id="2127" name="Google Shape;2127;p9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8" name="Google Shape;2128;p9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129" name="Google Shape;2129;p91"/>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130" name="Google Shape;2130;p91"/>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131" name="Google Shape;2131;p91"/>
          <p:cNvSpPr/>
          <p:nvPr/>
        </p:nvSpPr>
        <p:spPr>
          <a:xfrm rot="5397851">
            <a:off x="11351378" y="2187691"/>
            <a:ext cx="959700" cy="548784"/>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031">
    <p:spTree>
      <p:nvGrpSpPr>
        <p:cNvPr id="2132" name="Shape 2132"/>
        <p:cNvGrpSpPr/>
        <p:nvPr/>
      </p:nvGrpSpPr>
      <p:grpSpPr>
        <a:xfrm>
          <a:off x="0" y="0"/>
          <a:ext cx="0" cy="0"/>
          <a:chOff x="0" y="0"/>
          <a:chExt cx="0" cy="0"/>
        </a:xfrm>
      </p:grpSpPr>
      <p:sp>
        <p:nvSpPr>
          <p:cNvPr id="2133" name="Google Shape;2133;p92"/>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34" name="Google Shape;2134;p92"/>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35" name="Google Shape;2135;p92"/>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136" name="Google Shape;2136;p92"/>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137" name="Google Shape;2137;p92"/>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138" name="Google Shape;2138;p92"/>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139" name="Google Shape;2139;p92"/>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140" name="Google Shape;2140;p92"/>
          <p:cNvSpPr/>
          <p:nvPr/>
        </p:nvSpPr>
        <p:spPr>
          <a:xfrm flipH="1" rot="-5398247">
            <a:off x="-242584" y="5159200"/>
            <a:ext cx="11769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141" name="Google Shape;2141;p92">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42" name="Google Shape;2142;p92">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43" name="Google Shape;2143;p92">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44" name="Google Shape;2144;p92">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45" name="Google Shape;2145;p92">
            <a:hlinkClick action="ppaction://hlinksldjump" r:id="rId6"/>
          </p:cNvPr>
          <p:cNvSpPr/>
          <p:nvPr/>
        </p:nvSpPr>
        <p:spPr>
          <a:xfrm rot="5397851">
            <a:off x="-138220" y="505060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46" name="Google Shape;2146;p92">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47" name="Google Shape;2147;p92"/>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148" name="Google Shape;2148;p92"/>
          <p:cNvSpPr/>
          <p:nvPr/>
        </p:nvSpPr>
        <p:spPr>
          <a:xfrm flipH="1" rot="-5398099">
            <a:off x="-196472" y="6039101"/>
            <a:ext cx="10848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149" name="Google Shape;2149;p92"/>
          <p:cNvSpPr/>
          <p:nvPr/>
        </p:nvSpPr>
        <p:spPr>
          <a:xfrm flipH="1" rot="-5398050">
            <a:off x="-190397" y="1223375"/>
            <a:ext cx="10575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150" name="Google Shape;2150;p92"/>
          <p:cNvSpPr/>
          <p:nvPr/>
        </p:nvSpPr>
        <p:spPr>
          <a:xfrm rot="5398152">
            <a:off x="11273027" y="6025300"/>
            <a:ext cx="11163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51" name="Google Shape;2151;p92"/>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52" name="Google Shape;2152;p92"/>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53" name="Google Shape;2153;p92"/>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154" name="Google Shape;2154;p92"/>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55" name="Google Shape;2155;p92"/>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56" name="Google Shape;2156;p92"/>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57" name="Google Shape;2157;p92"/>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158" name="Google Shape;2158;p92"/>
          <p:cNvGrpSpPr/>
          <p:nvPr/>
        </p:nvGrpSpPr>
        <p:grpSpPr>
          <a:xfrm>
            <a:off x="5869732" y="192255"/>
            <a:ext cx="432000" cy="6472908"/>
            <a:chOff x="5869732" y="192255"/>
            <a:chExt cx="432000" cy="6472908"/>
          </a:xfrm>
        </p:grpSpPr>
        <p:grpSp>
          <p:nvGrpSpPr>
            <p:cNvPr id="2159" name="Google Shape;2159;p92"/>
            <p:cNvGrpSpPr/>
            <p:nvPr/>
          </p:nvGrpSpPr>
          <p:grpSpPr>
            <a:xfrm>
              <a:off x="5869732" y="192255"/>
              <a:ext cx="432000" cy="101655"/>
              <a:chOff x="5815912" y="201588"/>
              <a:chExt cx="540000" cy="104994"/>
            </a:xfrm>
          </p:grpSpPr>
          <p:sp>
            <p:nvSpPr>
              <p:cNvPr id="2160" name="Google Shape;2160;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61" name="Google Shape;2161;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62" name="Google Shape;2162;p92"/>
            <p:cNvGrpSpPr/>
            <p:nvPr/>
          </p:nvGrpSpPr>
          <p:grpSpPr>
            <a:xfrm>
              <a:off x="5869732" y="6563508"/>
              <a:ext cx="432000" cy="101655"/>
              <a:chOff x="5815912" y="201588"/>
              <a:chExt cx="540000" cy="104994"/>
            </a:xfrm>
          </p:grpSpPr>
          <p:sp>
            <p:nvSpPr>
              <p:cNvPr id="2163" name="Google Shape;2163;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64" name="Google Shape;2164;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65" name="Google Shape;2165;p92"/>
            <p:cNvGrpSpPr/>
            <p:nvPr/>
          </p:nvGrpSpPr>
          <p:grpSpPr>
            <a:xfrm>
              <a:off x="5869732" y="723193"/>
              <a:ext cx="432000" cy="101655"/>
              <a:chOff x="5815912" y="201588"/>
              <a:chExt cx="540000" cy="104994"/>
            </a:xfrm>
          </p:grpSpPr>
          <p:sp>
            <p:nvSpPr>
              <p:cNvPr id="2166" name="Google Shape;2166;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67" name="Google Shape;2167;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68" name="Google Shape;2168;p92"/>
            <p:cNvGrpSpPr/>
            <p:nvPr/>
          </p:nvGrpSpPr>
          <p:grpSpPr>
            <a:xfrm>
              <a:off x="5869732" y="1254131"/>
              <a:ext cx="432000" cy="101655"/>
              <a:chOff x="5815912" y="201588"/>
              <a:chExt cx="540000" cy="104994"/>
            </a:xfrm>
          </p:grpSpPr>
          <p:sp>
            <p:nvSpPr>
              <p:cNvPr id="2169" name="Google Shape;2169;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70" name="Google Shape;2170;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71" name="Google Shape;2171;p92"/>
            <p:cNvGrpSpPr/>
            <p:nvPr/>
          </p:nvGrpSpPr>
          <p:grpSpPr>
            <a:xfrm>
              <a:off x="5869732" y="1785069"/>
              <a:ext cx="432000" cy="101655"/>
              <a:chOff x="5815912" y="201588"/>
              <a:chExt cx="540000" cy="104994"/>
            </a:xfrm>
          </p:grpSpPr>
          <p:sp>
            <p:nvSpPr>
              <p:cNvPr id="2172" name="Google Shape;2172;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73" name="Google Shape;2173;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74" name="Google Shape;2174;p92"/>
            <p:cNvGrpSpPr/>
            <p:nvPr/>
          </p:nvGrpSpPr>
          <p:grpSpPr>
            <a:xfrm>
              <a:off x="5869732" y="2316007"/>
              <a:ext cx="432000" cy="101655"/>
              <a:chOff x="5815912" y="201588"/>
              <a:chExt cx="540000" cy="104994"/>
            </a:xfrm>
          </p:grpSpPr>
          <p:sp>
            <p:nvSpPr>
              <p:cNvPr id="2175" name="Google Shape;2175;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76" name="Google Shape;2176;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77" name="Google Shape;2177;p92"/>
            <p:cNvGrpSpPr/>
            <p:nvPr/>
          </p:nvGrpSpPr>
          <p:grpSpPr>
            <a:xfrm>
              <a:off x="5869732" y="2846944"/>
              <a:ext cx="432000" cy="101655"/>
              <a:chOff x="5815912" y="201588"/>
              <a:chExt cx="540000" cy="104994"/>
            </a:xfrm>
          </p:grpSpPr>
          <p:sp>
            <p:nvSpPr>
              <p:cNvPr id="2178" name="Google Shape;2178;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79" name="Google Shape;2179;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80" name="Google Shape;2180;p92"/>
            <p:cNvGrpSpPr/>
            <p:nvPr/>
          </p:nvGrpSpPr>
          <p:grpSpPr>
            <a:xfrm>
              <a:off x="5869732" y="3377883"/>
              <a:ext cx="432000" cy="101655"/>
              <a:chOff x="5815912" y="201588"/>
              <a:chExt cx="540000" cy="104994"/>
            </a:xfrm>
          </p:grpSpPr>
          <p:sp>
            <p:nvSpPr>
              <p:cNvPr id="2181" name="Google Shape;2181;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82" name="Google Shape;2182;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83" name="Google Shape;2183;p92"/>
            <p:cNvGrpSpPr/>
            <p:nvPr/>
          </p:nvGrpSpPr>
          <p:grpSpPr>
            <a:xfrm>
              <a:off x="5869732" y="3908820"/>
              <a:ext cx="432000" cy="101655"/>
              <a:chOff x="5815912" y="201588"/>
              <a:chExt cx="540000" cy="104994"/>
            </a:xfrm>
          </p:grpSpPr>
          <p:sp>
            <p:nvSpPr>
              <p:cNvPr id="2184" name="Google Shape;2184;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85" name="Google Shape;2185;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86" name="Google Shape;2186;p92"/>
            <p:cNvGrpSpPr/>
            <p:nvPr/>
          </p:nvGrpSpPr>
          <p:grpSpPr>
            <a:xfrm>
              <a:off x="5869732" y="4439758"/>
              <a:ext cx="432000" cy="101655"/>
              <a:chOff x="5815912" y="201588"/>
              <a:chExt cx="540000" cy="104994"/>
            </a:xfrm>
          </p:grpSpPr>
          <p:sp>
            <p:nvSpPr>
              <p:cNvPr id="2187" name="Google Shape;2187;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88" name="Google Shape;2188;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89" name="Google Shape;2189;p92"/>
            <p:cNvGrpSpPr/>
            <p:nvPr/>
          </p:nvGrpSpPr>
          <p:grpSpPr>
            <a:xfrm>
              <a:off x="5869732" y="4970697"/>
              <a:ext cx="432000" cy="101655"/>
              <a:chOff x="5815912" y="201588"/>
              <a:chExt cx="540000" cy="104994"/>
            </a:xfrm>
          </p:grpSpPr>
          <p:sp>
            <p:nvSpPr>
              <p:cNvPr id="2190" name="Google Shape;2190;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91" name="Google Shape;2191;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92" name="Google Shape;2192;p92"/>
            <p:cNvGrpSpPr/>
            <p:nvPr/>
          </p:nvGrpSpPr>
          <p:grpSpPr>
            <a:xfrm>
              <a:off x="5869732" y="5501635"/>
              <a:ext cx="432000" cy="101655"/>
              <a:chOff x="5815912" y="201588"/>
              <a:chExt cx="540000" cy="104994"/>
            </a:xfrm>
          </p:grpSpPr>
          <p:sp>
            <p:nvSpPr>
              <p:cNvPr id="2193" name="Google Shape;2193;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94" name="Google Shape;2194;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95" name="Google Shape;2195;p92"/>
            <p:cNvGrpSpPr/>
            <p:nvPr/>
          </p:nvGrpSpPr>
          <p:grpSpPr>
            <a:xfrm>
              <a:off x="5869732" y="6032572"/>
              <a:ext cx="432000" cy="101655"/>
              <a:chOff x="5815912" y="201588"/>
              <a:chExt cx="540000" cy="104994"/>
            </a:xfrm>
          </p:grpSpPr>
          <p:sp>
            <p:nvSpPr>
              <p:cNvPr id="2196" name="Google Shape;2196;p9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97" name="Google Shape;2197;p9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198" name="Google Shape;2198;p92"/>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199" name="Google Shape;2199;p92"/>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200" name="Google Shape;2200;p92"/>
          <p:cNvSpPr/>
          <p:nvPr/>
        </p:nvSpPr>
        <p:spPr>
          <a:xfrm flipH="1" rot="-5397851">
            <a:off x="-130729" y="2238909"/>
            <a:ext cx="959700" cy="525300"/>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p:spTree>
      <p:nvGrpSpPr>
        <p:cNvPr id="2201" name="Shape 2201"/>
        <p:cNvGrpSpPr/>
        <p:nvPr/>
      </p:nvGrpSpPr>
      <p:grpSpPr>
        <a:xfrm>
          <a:off x="0" y="0"/>
          <a:ext cx="0" cy="0"/>
          <a:chOff x="0" y="0"/>
          <a:chExt cx="0" cy="0"/>
        </a:xfrm>
      </p:grpSpPr>
      <p:sp>
        <p:nvSpPr>
          <p:cNvPr id="2202" name="Google Shape;2202;p93"/>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03" name="Google Shape;2203;p93"/>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04" name="Google Shape;2204;p93"/>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05" name="Google Shape;2205;p93"/>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06" name="Google Shape;2206;p93"/>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07" name="Google Shape;2207;p93"/>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08" name="Google Shape;2208;p93"/>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09" name="Google Shape;2209;p93"/>
          <p:cNvSpPr/>
          <p:nvPr/>
        </p:nvSpPr>
        <p:spPr>
          <a:xfrm flipH="1" rot="-5398293">
            <a:off x="-258485" y="5190800"/>
            <a:ext cx="12087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10" name="Google Shape;2210;p93">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11" name="Google Shape;2211;p93">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12" name="Google Shape;2212;p93">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13" name="Google Shape;2213;p93">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14" name="Google Shape;2214;p93">
            <a:hlinkClick action="ppaction://hlinksldjump" r:id="rId6"/>
          </p:cNvPr>
          <p:cNvSpPr/>
          <p:nvPr/>
        </p:nvSpPr>
        <p:spPr>
          <a:xfrm rot="5397851">
            <a:off x="-138220" y="5066293"/>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15" name="Google Shape;2215;p93">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16" name="Google Shape;2216;p93"/>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17" name="Google Shape;2217;p93"/>
          <p:cNvSpPr/>
          <p:nvPr/>
        </p:nvSpPr>
        <p:spPr>
          <a:xfrm flipH="1" rot="-5398042">
            <a:off x="-180892" y="6054850"/>
            <a:ext cx="10536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218" name="Google Shape;2218;p93"/>
          <p:cNvSpPr/>
          <p:nvPr/>
        </p:nvSpPr>
        <p:spPr>
          <a:xfrm flipH="1" rot="-5398050">
            <a:off x="-190397" y="1223400"/>
            <a:ext cx="10575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19" name="Google Shape;2219;p93"/>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20" name="Google Shape;2220;p93"/>
          <p:cNvSpPr/>
          <p:nvPr/>
        </p:nvSpPr>
        <p:spPr>
          <a:xfrm rot="5398174">
            <a:off x="11266285" y="6002950"/>
            <a:ext cx="11298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21" name="Google Shape;2221;p93"/>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22" name="Google Shape;2222;p93"/>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23" name="Google Shape;2223;p93"/>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24" name="Google Shape;2224;p93"/>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25" name="Google Shape;2225;p93"/>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26" name="Google Shape;2226;p93"/>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27" name="Google Shape;2227;p93"/>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228" name="Google Shape;2228;p93"/>
          <p:cNvGrpSpPr/>
          <p:nvPr/>
        </p:nvGrpSpPr>
        <p:grpSpPr>
          <a:xfrm>
            <a:off x="5869732" y="192255"/>
            <a:ext cx="432000" cy="6472908"/>
            <a:chOff x="5869732" y="192255"/>
            <a:chExt cx="432000" cy="6472908"/>
          </a:xfrm>
        </p:grpSpPr>
        <p:grpSp>
          <p:nvGrpSpPr>
            <p:cNvPr id="2229" name="Google Shape;2229;p93"/>
            <p:cNvGrpSpPr/>
            <p:nvPr/>
          </p:nvGrpSpPr>
          <p:grpSpPr>
            <a:xfrm>
              <a:off x="5869732" y="192255"/>
              <a:ext cx="432000" cy="101655"/>
              <a:chOff x="5815912" y="201588"/>
              <a:chExt cx="540000" cy="104994"/>
            </a:xfrm>
          </p:grpSpPr>
          <p:sp>
            <p:nvSpPr>
              <p:cNvPr id="2230" name="Google Shape;2230;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31" name="Google Shape;2231;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32" name="Google Shape;2232;p93"/>
            <p:cNvGrpSpPr/>
            <p:nvPr/>
          </p:nvGrpSpPr>
          <p:grpSpPr>
            <a:xfrm>
              <a:off x="5869732" y="6563508"/>
              <a:ext cx="432000" cy="101655"/>
              <a:chOff x="5815912" y="201588"/>
              <a:chExt cx="540000" cy="104994"/>
            </a:xfrm>
          </p:grpSpPr>
          <p:sp>
            <p:nvSpPr>
              <p:cNvPr id="2233" name="Google Shape;2233;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34" name="Google Shape;2234;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35" name="Google Shape;2235;p93"/>
            <p:cNvGrpSpPr/>
            <p:nvPr/>
          </p:nvGrpSpPr>
          <p:grpSpPr>
            <a:xfrm>
              <a:off x="5869732" y="723193"/>
              <a:ext cx="432000" cy="101655"/>
              <a:chOff x="5815912" y="201588"/>
              <a:chExt cx="540000" cy="104994"/>
            </a:xfrm>
          </p:grpSpPr>
          <p:sp>
            <p:nvSpPr>
              <p:cNvPr id="2236" name="Google Shape;2236;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37" name="Google Shape;2237;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38" name="Google Shape;2238;p93"/>
            <p:cNvGrpSpPr/>
            <p:nvPr/>
          </p:nvGrpSpPr>
          <p:grpSpPr>
            <a:xfrm>
              <a:off x="5869732" y="1254131"/>
              <a:ext cx="432000" cy="101655"/>
              <a:chOff x="5815912" y="201588"/>
              <a:chExt cx="540000" cy="104994"/>
            </a:xfrm>
          </p:grpSpPr>
          <p:sp>
            <p:nvSpPr>
              <p:cNvPr id="2239" name="Google Shape;2239;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40" name="Google Shape;2240;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41" name="Google Shape;2241;p93"/>
            <p:cNvGrpSpPr/>
            <p:nvPr/>
          </p:nvGrpSpPr>
          <p:grpSpPr>
            <a:xfrm>
              <a:off x="5869732" y="1785069"/>
              <a:ext cx="432000" cy="101655"/>
              <a:chOff x="5815912" y="201588"/>
              <a:chExt cx="540000" cy="104994"/>
            </a:xfrm>
          </p:grpSpPr>
          <p:sp>
            <p:nvSpPr>
              <p:cNvPr id="2242" name="Google Shape;2242;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43" name="Google Shape;2243;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44" name="Google Shape;2244;p93"/>
            <p:cNvGrpSpPr/>
            <p:nvPr/>
          </p:nvGrpSpPr>
          <p:grpSpPr>
            <a:xfrm>
              <a:off x="5869732" y="2316007"/>
              <a:ext cx="432000" cy="101655"/>
              <a:chOff x="5815912" y="201588"/>
              <a:chExt cx="540000" cy="104994"/>
            </a:xfrm>
          </p:grpSpPr>
          <p:sp>
            <p:nvSpPr>
              <p:cNvPr id="2245" name="Google Shape;2245;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46" name="Google Shape;2246;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47" name="Google Shape;2247;p93"/>
            <p:cNvGrpSpPr/>
            <p:nvPr/>
          </p:nvGrpSpPr>
          <p:grpSpPr>
            <a:xfrm>
              <a:off x="5869732" y="2846944"/>
              <a:ext cx="432000" cy="101655"/>
              <a:chOff x="5815912" y="201588"/>
              <a:chExt cx="540000" cy="104994"/>
            </a:xfrm>
          </p:grpSpPr>
          <p:sp>
            <p:nvSpPr>
              <p:cNvPr id="2248" name="Google Shape;2248;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49" name="Google Shape;2249;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50" name="Google Shape;2250;p93"/>
            <p:cNvGrpSpPr/>
            <p:nvPr/>
          </p:nvGrpSpPr>
          <p:grpSpPr>
            <a:xfrm>
              <a:off x="5869732" y="3377883"/>
              <a:ext cx="432000" cy="101655"/>
              <a:chOff x="5815912" y="201588"/>
              <a:chExt cx="540000" cy="104994"/>
            </a:xfrm>
          </p:grpSpPr>
          <p:sp>
            <p:nvSpPr>
              <p:cNvPr id="2251" name="Google Shape;2251;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52" name="Google Shape;2252;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53" name="Google Shape;2253;p93"/>
            <p:cNvGrpSpPr/>
            <p:nvPr/>
          </p:nvGrpSpPr>
          <p:grpSpPr>
            <a:xfrm>
              <a:off x="5869732" y="3908820"/>
              <a:ext cx="432000" cy="101655"/>
              <a:chOff x="5815912" y="201588"/>
              <a:chExt cx="540000" cy="104994"/>
            </a:xfrm>
          </p:grpSpPr>
          <p:sp>
            <p:nvSpPr>
              <p:cNvPr id="2254" name="Google Shape;2254;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55" name="Google Shape;2255;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56" name="Google Shape;2256;p93"/>
            <p:cNvGrpSpPr/>
            <p:nvPr/>
          </p:nvGrpSpPr>
          <p:grpSpPr>
            <a:xfrm>
              <a:off x="5869732" y="4439758"/>
              <a:ext cx="432000" cy="101655"/>
              <a:chOff x="5815912" y="201588"/>
              <a:chExt cx="540000" cy="104994"/>
            </a:xfrm>
          </p:grpSpPr>
          <p:sp>
            <p:nvSpPr>
              <p:cNvPr id="2257" name="Google Shape;2257;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58" name="Google Shape;2258;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59" name="Google Shape;2259;p93"/>
            <p:cNvGrpSpPr/>
            <p:nvPr/>
          </p:nvGrpSpPr>
          <p:grpSpPr>
            <a:xfrm>
              <a:off x="5869732" y="4970697"/>
              <a:ext cx="432000" cy="101655"/>
              <a:chOff x="5815912" y="201588"/>
              <a:chExt cx="540000" cy="104994"/>
            </a:xfrm>
          </p:grpSpPr>
          <p:sp>
            <p:nvSpPr>
              <p:cNvPr id="2260" name="Google Shape;2260;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61" name="Google Shape;2261;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62" name="Google Shape;2262;p93"/>
            <p:cNvGrpSpPr/>
            <p:nvPr/>
          </p:nvGrpSpPr>
          <p:grpSpPr>
            <a:xfrm>
              <a:off x="5869732" y="5501635"/>
              <a:ext cx="432000" cy="101655"/>
              <a:chOff x="5815912" y="201588"/>
              <a:chExt cx="540000" cy="104994"/>
            </a:xfrm>
          </p:grpSpPr>
          <p:sp>
            <p:nvSpPr>
              <p:cNvPr id="2263" name="Google Shape;2263;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64" name="Google Shape;2264;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265" name="Google Shape;2265;p93"/>
            <p:cNvGrpSpPr/>
            <p:nvPr/>
          </p:nvGrpSpPr>
          <p:grpSpPr>
            <a:xfrm>
              <a:off x="5869732" y="6032572"/>
              <a:ext cx="432000" cy="101655"/>
              <a:chOff x="5815912" y="201588"/>
              <a:chExt cx="540000" cy="104994"/>
            </a:xfrm>
          </p:grpSpPr>
          <p:sp>
            <p:nvSpPr>
              <p:cNvPr id="2266" name="Google Shape;2266;p9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67" name="Google Shape;2267;p9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268" name="Google Shape;2268;p93"/>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269" name="Google Shape;2269;p93"/>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2">
    <p:spTree>
      <p:nvGrpSpPr>
        <p:cNvPr id="2270" name="Shape 2270"/>
        <p:cNvGrpSpPr/>
        <p:nvPr/>
      </p:nvGrpSpPr>
      <p:grpSpPr>
        <a:xfrm>
          <a:off x="0" y="0"/>
          <a:ext cx="0" cy="0"/>
          <a:chOff x="0" y="0"/>
          <a:chExt cx="0" cy="0"/>
        </a:xfrm>
      </p:grpSpPr>
      <p:sp>
        <p:nvSpPr>
          <p:cNvPr id="2271" name="Google Shape;2271;p94"/>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72" name="Google Shape;2272;p94"/>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73" name="Google Shape;2273;p94"/>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74" name="Google Shape;2274;p94"/>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75" name="Google Shape;2275;p94"/>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76" name="Google Shape;2276;p94"/>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77" name="Google Shape;2277;p94"/>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78" name="Google Shape;2278;p94"/>
          <p:cNvSpPr/>
          <p:nvPr/>
        </p:nvSpPr>
        <p:spPr>
          <a:xfrm flipH="1" rot="-5398247">
            <a:off x="-242566" y="5206300"/>
            <a:ext cx="11769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79" name="Google Shape;2279;p94">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80" name="Google Shape;2280;p94">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81" name="Google Shape;2281;p94">
            <a:hlinkClick action="ppaction://hlinksldjump" r:id="rId4"/>
          </p:cNvPr>
          <p:cNvSpPr/>
          <p:nvPr/>
        </p:nvSpPr>
        <p:spPr>
          <a:xfrm rot="5397851">
            <a:off x="-138220" y="32119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82" name="Google Shape;2282;p94">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83" name="Google Shape;2283;p94">
            <a:hlinkClick action="ppaction://hlinksldjump" r:id="rId6"/>
          </p:cNvPr>
          <p:cNvSpPr/>
          <p:nvPr/>
        </p:nvSpPr>
        <p:spPr>
          <a:xfrm rot="5397851">
            <a:off x="-138220" y="51246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84" name="Google Shape;2284;p94">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85" name="Google Shape;2285;p94"/>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86" name="Google Shape;2286;p94"/>
          <p:cNvSpPr/>
          <p:nvPr/>
        </p:nvSpPr>
        <p:spPr>
          <a:xfrm flipH="1" rot="-5398012">
            <a:off x="-172951" y="6062625"/>
            <a:ext cx="1037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287" name="Google Shape;2287;p94"/>
          <p:cNvSpPr/>
          <p:nvPr/>
        </p:nvSpPr>
        <p:spPr>
          <a:xfrm flipH="1" rot="-5398078">
            <a:off x="-198178" y="1215475"/>
            <a:ext cx="10731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88" name="Google Shape;2288;p94"/>
          <p:cNvSpPr/>
          <p:nvPr/>
        </p:nvSpPr>
        <p:spPr>
          <a:xfrm flipH="1" rot="-5397851">
            <a:off x="-130729" y="2238909"/>
            <a:ext cx="959700" cy="525300"/>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289" name="Google Shape;2289;p94"/>
          <p:cNvSpPr/>
          <p:nvPr/>
        </p:nvSpPr>
        <p:spPr>
          <a:xfrm rot="5398152">
            <a:off x="11273027" y="6025300"/>
            <a:ext cx="11163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90" name="Google Shape;2290;p94"/>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91" name="Google Shape;2291;p94"/>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292" name="Google Shape;2292;p94"/>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93" name="Google Shape;2293;p94"/>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94" name="Google Shape;2294;p94"/>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95" name="Google Shape;2295;p94"/>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296" name="Google Shape;2296;p94"/>
          <p:cNvGrpSpPr/>
          <p:nvPr/>
        </p:nvGrpSpPr>
        <p:grpSpPr>
          <a:xfrm>
            <a:off x="5869732" y="192255"/>
            <a:ext cx="432000" cy="6472908"/>
            <a:chOff x="5869732" y="192255"/>
            <a:chExt cx="432000" cy="6472908"/>
          </a:xfrm>
        </p:grpSpPr>
        <p:grpSp>
          <p:nvGrpSpPr>
            <p:cNvPr id="2297" name="Google Shape;2297;p94"/>
            <p:cNvGrpSpPr/>
            <p:nvPr/>
          </p:nvGrpSpPr>
          <p:grpSpPr>
            <a:xfrm>
              <a:off x="5869732" y="192255"/>
              <a:ext cx="432000" cy="101655"/>
              <a:chOff x="5815912" y="201588"/>
              <a:chExt cx="540000" cy="104994"/>
            </a:xfrm>
          </p:grpSpPr>
          <p:sp>
            <p:nvSpPr>
              <p:cNvPr id="2298" name="Google Shape;2298;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99" name="Google Shape;2299;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00" name="Google Shape;2300;p94"/>
            <p:cNvGrpSpPr/>
            <p:nvPr/>
          </p:nvGrpSpPr>
          <p:grpSpPr>
            <a:xfrm>
              <a:off x="5869732" y="6563508"/>
              <a:ext cx="432000" cy="101655"/>
              <a:chOff x="5815912" y="201588"/>
              <a:chExt cx="540000" cy="104994"/>
            </a:xfrm>
          </p:grpSpPr>
          <p:sp>
            <p:nvSpPr>
              <p:cNvPr id="2301" name="Google Shape;2301;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02" name="Google Shape;2302;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03" name="Google Shape;2303;p94"/>
            <p:cNvGrpSpPr/>
            <p:nvPr/>
          </p:nvGrpSpPr>
          <p:grpSpPr>
            <a:xfrm>
              <a:off x="5869732" y="723193"/>
              <a:ext cx="432000" cy="101655"/>
              <a:chOff x="5815912" y="201588"/>
              <a:chExt cx="540000" cy="104994"/>
            </a:xfrm>
          </p:grpSpPr>
          <p:sp>
            <p:nvSpPr>
              <p:cNvPr id="2304" name="Google Shape;2304;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05" name="Google Shape;2305;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06" name="Google Shape;2306;p94"/>
            <p:cNvGrpSpPr/>
            <p:nvPr/>
          </p:nvGrpSpPr>
          <p:grpSpPr>
            <a:xfrm>
              <a:off x="5869732" y="1254131"/>
              <a:ext cx="432000" cy="101655"/>
              <a:chOff x="5815912" y="201588"/>
              <a:chExt cx="540000" cy="104994"/>
            </a:xfrm>
          </p:grpSpPr>
          <p:sp>
            <p:nvSpPr>
              <p:cNvPr id="2307" name="Google Shape;2307;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08" name="Google Shape;2308;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09" name="Google Shape;2309;p94"/>
            <p:cNvGrpSpPr/>
            <p:nvPr/>
          </p:nvGrpSpPr>
          <p:grpSpPr>
            <a:xfrm>
              <a:off x="5869732" y="1785069"/>
              <a:ext cx="432000" cy="101655"/>
              <a:chOff x="5815912" y="201588"/>
              <a:chExt cx="540000" cy="104994"/>
            </a:xfrm>
          </p:grpSpPr>
          <p:sp>
            <p:nvSpPr>
              <p:cNvPr id="2310" name="Google Shape;2310;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11" name="Google Shape;2311;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12" name="Google Shape;2312;p94"/>
            <p:cNvGrpSpPr/>
            <p:nvPr/>
          </p:nvGrpSpPr>
          <p:grpSpPr>
            <a:xfrm>
              <a:off x="5869732" y="2316007"/>
              <a:ext cx="432000" cy="101655"/>
              <a:chOff x="5815912" y="201588"/>
              <a:chExt cx="540000" cy="104994"/>
            </a:xfrm>
          </p:grpSpPr>
          <p:sp>
            <p:nvSpPr>
              <p:cNvPr id="2313" name="Google Shape;2313;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14" name="Google Shape;2314;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15" name="Google Shape;2315;p94"/>
            <p:cNvGrpSpPr/>
            <p:nvPr/>
          </p:nvGrpSpPr>
          <p:grpSpPr>
            <a:xfrm>
              <a:off x="5869732" y="2846944"/>
              <a:ext cx="432000" cy="101655"/>
              <a:chOff x="5815912" y="201588"/>
              <a:chExt cx="540000" cy="104994"/>
            </a:xfrm>
          </p:grpSpPr>
          <p:sp>
            <p:nvSpPr>
              <p:cNvPr id="2316" name="Google Shape;2316;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17" name="Google Shape;2317;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18" name="Google Shape;2318;p94"/>
            <p:cNvGrpSpPr/>
            <p:nvPr/>
          </p:nvGrpSpPr>
          <p:grpSpPr>
            <a:xfrm>
              <a:off x="5869732" y="3377883"/>
              <a:ext cx="432000" cy="101655"/>
              <a:chOff x="5815912" y="201588"/>
              <a:chExt cx="540000" cy="104994"/>
            </a:xfrm>
          </p:grpSpPr>
          <p:sp>
            <p:nvSpPr>
              <p:cNvPr id="2319" name="Google Shape;2319;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20" name="Google Shape;2320;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21" name="Google Shape;2321;p94"/>
            <p:cNvGrpSpPr/>
            <p:nvPr/>
          </p:nvGrpSpPr>
          <p:grpSpPr>
            <a:xfrm>
              <a:off x="5869732" y="3908820"/>
              <a:ext cx="432000" cy="101655"/>
              <a:chOff x="5815912" y="201588"/>
              <a:chExt cx="540000" cy="104994"/>
            </a:xfrm>
          </p:grpSpPr>
          <p:sp>
            <p:nvSpPr>
              <p:cNvPr id="2322" name="Google Shape;2322;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23" name="Google Shape;2323;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24" name="Google Shape;2324;p94"/>
            <p:cNvGrpSpPr/>
            <p:nvPr/>
          </p:nvGrpSpPr>
          <p:grpSpPr>
            <a:xfrm>
              <a:off x="5869732" y="4439758"/>
              <a:ext cx="432000" cy="101655"/>
              <a:chOff x="5815912" y="201588"/>
              <a:chExt cx="540000" cy="104994"/>
            </a:xfrm>
          </p:grpSpPr>
          <p:sp>
            <p:nvSpPr>
              <p:cNvPr id="2325" name="Google Shape;2325;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26" name="Google Shape;2326;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27" name="Google Shape;2327;p94"/>
            <p:cNvGrpSpPr/>
            <p:nvPr/>
          </p:nvGrpSpPr>
          <p:grpSpPr>
            <a:xfrm>
              <a:off x="5869732" y="4970697"/>
              <a:ext cx="432000" cy="101655"/>
              <a:chOff x="5815912" y="201588"/>
              <a:chExt cx="540000" cy="104994"/>
            </a:xfrm>
          </p:grpSpPr>
          <p:sp>
            <p:nvSpPr>
              <p:cNvPr id="2328" name="Google Shape;2328;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29" name="Google Shape;2329;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30" name="Google Shape;2330;p94"/>
            <p:cNvGrpSpPr/>
            <p:nvPr/>
          </p:nvGrpSpPr>
          <p:grpSpPr>
            <a:xfrm>
              <a:off x="5869732" y="5501635"/>
              <a:ext cx="432000" cy="101655"/>
              <a:chOff x="5815912" y="201588"/>
              <a:chExt cx="540000" cy="104994"/>
            </a:xfrm>
          </p:grpSpPr>
          <p:sp>
            <p:nvSpPr>
              <p:cNvPr id="2331" name="Google Shape;2331;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32" name="Google Shape;2332;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33" name="Google Shape;2333;p94"/>
            <p:cNvGrpSpPr/>
            <p:nvPr/>
          </p:nvGrpSpPr>
          <p:grpSpPr>
            <a:xfrm>
              <a:off x="5869732" y="6032572"/>
              <a:ext cx="432000" cy="101655"/>
              <a:chOff x="5815912" y="201588"/>
              <a:chExt cx="540000" cy="104994"/>
            </a:xfrm>
          </p:grpSpPr>
          <p:sp>
            <p:nvSpPr>
              <p:cNvPr id="2334" name="Google Shape;2334;p9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35" name="Google Shape;2335;p9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336" name="Google Shape;2336;p94"/>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337" name="Google Shape;2337;p94"/>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338" name="Google Shape;2338;p94"/>
          <p:cNvSpPr/>
          <p:nvPr/>
        </p:nvSpPr>
        <p:spPr>
          <a:xfrm rot="5397851">
            <a:off x="11351378" y="3147634"/>
            <a:ext cx="959700" cy="548784"/>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3">
    <p:spTree>
      <p:nvGrpSpPr>
        <p:cNvPr id="2339" name="Shape 2339"/>
        <p:cNvGrpSpPr/>
        <p:nvPr/>
      </p:nvGrpSpPr>
      <p:grpSpPr>
        <a:xfrm>
          <a:off x="0" y="0"/>
          <a:ext cx="0" cy="0"/>
          <a:chOff x="0" y="0"/>
          <a:chExt cx="0" cy="0"/>
        </a:xfrm>
      </p:grpSpPr>
      <p:sp>
        <p:nvSpPr>
          <p:cNvPr id="2340" name="Google Shape;2340;p95"/>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41" name="Google Shape;2341;p95"/>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42" name="Google Shape;2342;p95"/>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43" name="Google Shape;2343;p95"/>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44" name="Google Shape;2344;p95"/>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45" name="Google Shape;2345;p95"/>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46" name="Google Shape;2346;p95"/>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47" name="Google Shape;2347;p95"/>
          <p:cNvSpPr/>
          <p:nvPr/>
        </p:nvSpPr>
        <p:spPr>
          <a:xfrm flipH="1" rot="-5398293">
            <a:off x="-258319" y="5206325"/>
            <a:ext cx="12084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48" name="Google Shape;2348;p95">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49" name="Google Shape;2349;p95">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50" name="Google Shape;2350;p95">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51" name="Google Shape;2351;p95">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52" name="Google Shape;2352;p95">
            <a:hlinkClick action="ppaction://hlinksldjump" r:id="rId6"/>
          </p:cNvPr>
          <p:cNvSpPr/>
          <p:nvPr/>
        </p:nvSpPr>
        <p:spPr>
          <a:xfrm rot="5397851">
            <a:off x="-138220" y="508196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53" name="Google Shape;2353;p95">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54" name="Google Shape;2354;p95"/>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55" name="Google Shape;2355;p95"/>
          <p:cNvSpPr/>
          <p:nvPr/>
        </p:nvSpPr>
        <p:spPr>
          <a:xfrm flipH="1" rot="-5398071">
            <a:off x="-188682" y="6047000"/>
            <a:ext cx="10692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356" name="Google Shape;2356;p95"/>
          <p:cNvSpPr/>
          <p:nvPr/>
        </p:nvSpPr>
        <p:spPr>
          <a:xfrm flipH="1" rot="-5398106">
            <a:off x="-206113" y="1207750"/>
            <a:ext cx="10890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57" name="Google Shape;2357;p95"/>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358" name="Google Shape;2358;p95"/>
          <p:cNvSpPr/>
          <p:nvPr/>
        </p:nvSpPr>
        <p:spPr>
          <a:xfrm rot="5398149">
            <a:off x="11274115" y="6010850"/>
            <a:ext cx="11142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59" name="Google Shape;2359;p95"/>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60" name="Google Shape;2360;p95"/>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61" name="Google Shape;2361;p95"/>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62" name="Google Shape;2362;p95"/>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63" name="Google Shape;2363;p95"/>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64" name="Google Shape;2364;p95"/>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365" name="Google Shape;2365;p95"/>
          <p:cNvGrpSpPr/>
          <p:nvPr/>
        </p:nvGrpSpPr>
        <p:grpSpPr>
          <a:xfrm>
            <a:off x="5869732" y="192255"/>
            <a:ext cx="432000" cy="6472908"/>
            <a:chOff x="5869732" y="192255"/>
            <a:chExt cx="432000" cy="6472908"/>
          </a:xfrm>
        </p:grpSpPr>
        <p:grpSp>
          <p:nvGrpSpPr>
            <p:cNvPr id="2366" name="Google Shape;2366;p95"/>
            <p:cNvGrpSpPr/>
            <p:nvPr/>
          </p:nvGrpSpPr>
          <p:grpSpPr>
            <a:xfrm>
              <a:off x="5869732" y="192255"/>
              <a:ext cx="432000" cy="101655"/>
              <a:chOff x="5815912" y="201588"/>
              <a:chExt cx="540000" cy="104994"/>
            </a:xfrm>
          </p:grpSpPr>
          <p:sp>
            <p:nvSpPr>
              <p:cNvPr id="2367" name="Google Shape;2367;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68" name="Google Shape;2368;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69" name="Google Shape;2369;p95"/>
            <p:cNvGrpSpPr/>
            <p:nvPr/>
          </p:nvGrpSpPr>
          <p:grpSpPr>
            <a:xfrm>
              <a:off x="5869732" y="6563508"/>
              <a:ext cx="432000" cy="101655"/>
              <a:chOff x="5815912" y="201588"/>
              <a:chExt cx="540000" cy="104994"/>
            </a:xfrm>
          </p:grpSpPr>
          <p:sp>
            <p:nvSpPr>
              <p:cNvPr id="2370" name="Google Shape;2370;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1" name="Google Shape;2371;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72" name="Google Shape;2372;p95"/>
            <p:cNvGrpSpPr/>
            <p:nvPr/>
          </p:nvGrpSpPr>
          <p:grpSpPr>
            <a:xfrm>
              <a:off x="5869732" y="723193"/>
              <a:ext cx="432000" cy="101655"/>
              <a:chOff x="5815912" y="201588"/>
              <a:chExt cx="540000" cy="104994"/>
            </a:xfrm>
          </p:grpSpPr>
          <p:sp>
            <p:nvSpPr>
              <p:cNvPr id="2373" name="Google Shape;2373;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4" name="Google Shape;2374;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75" name="Google Shape;2375;p95"/>
            <p:cNvGrpSpPr/>
            <p:nvPr/>
          </p:nvGrpSpPr>
          <p:grpSpPr>
            <a:xfrm>
              <a:off x="5869732" y="1254131"/>
              <a:ext cx="432000" cy="101655"/>
              <a:chOff x="5815912" y="201588"/>
              <a:chExt cx="540000" cy="104994"/>
            </a:xfrm>
          </p:grpSpPr>
          <p:sp>
            <p:nvSpPr>
              <p:cNvPr id="2376" name="Google Shape;2376;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7" name="Google Shape;2377;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78" name="Google Shape;2378;p95"/>
            <p:cNvGrpSpPr/>
            <p:nvPr/>
          </p:nvGrpSpPr>
          <p:grpSpPr>
            <a:xfrm>
              <a:off x="5869732" y="1785069"/>
              <a:ext cx="432000" cy="101655"/>
              <a:chOff x="5815912" y="201588"/>
              <a:chExt cx="540000" cy="104994"/>
            </a:xfrm>
          </p:grpSpPr>
          <p:sp>
            <p:nvSpPr>
              <p:cNvPr id="2379" name="Google Shape;2379;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80" name="Google Shape;2380;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81" name="Google Shape;2381;p95"/>
            <p:cNvGrpSpPr/>
            <p:nvPr/>
          </p:nvGrpSpPr>
          <p:grpSpPr>
            <a:xfrm>
              <a:off x="5869732" y="2316007"/>
              <a:ext cx="432000" cy="101655"/>
              <a:chOff x="5815912" y="201588"/>
              <a:chExt cx="540000" cy="104994"/>
            </a:xfrm>
          </p:grpSpPr>
          <p:sp>
            <p:nvSpPr>
              <p:cNvPr id="2382" name="Google Shape;2382;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83" name="Google Shape;2383;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84" name="Google Shape;2384;p95"/>
            <p:cNvGrpSpPr/>
            <p:nvPr/>
          </p:nvGrpSpPr>
          <p:grpSpPr>
            <a:xfrm>
              <a:off x="5869732" y="2846944"/>
              <a:ext cx="432000" cy="101655"/>
              <a:chOff x="5815912" y="201588"/>
              <a:chExt cx="540000" cy="104994"/>
            </a:xfrm>
          </p:grpSpPr>
          <p:sp>
            <p:nvSpPr>
              <p:cNvPr id="2385" name="Google Shape;2385;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86" name="Google Shape;2386;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87" name="Google Shape;2387;p95"/>
            <p:cNvGrpSpPr/>
            <p:nvPr/>
          </p:nvGrpSpPr>
          <p:grpSpPr>
            <a:xfrm>
              <a:off x="5869732" y="3377883"/>
              <a:ext cx="432000" cy="101655"/>
              <a:chOff x="5815912" y="201588"/>
              <a:chExt cx="540000" cy="104994"/>
            </a:xfrm>
          </p:grpSpPr>
          <p:sp>
            <p:nvSpPr>
              <p:cNvPr id="2388" name="Google Shape;2388;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89" name="Google Shape;2389;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90" name="Google Shape;2390;p95"/>
            <p:cNvGrpSpPr/>
            <p:nvPr/>
          </p:nvGrpSpPr>
          <p:grpSpPr>
            <a:xfrm>
              <a:off x="5869732" y="3908820"/>
              <a:ext cx="432000" cy="101655"/>
              <a:chOff x="5815912" y="201588"/>
              <a:chExt cx="540000" cy="104994"/>
            </a:xfrm>
          </p:grpSpPr>
          <p:sp>
            <p:nvSpPr>
              <p:cNvPr id="2391" name="Google Shape;2391;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92" name="Google Shape;2392;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93" name="Google Shape;2393;p95"/>
            <p:cNvGrpSpPr/>
            <p:nvPr/>
          </p:nvGrpSpPr>
          <p:grpSpPr>
            <a:xfrm>
              <a:off x="5869732" y="4439758"/>
              <a:ext cx="432000" cy="101655"/>
              <a:chOff x="5815912" y="201588"/>
              <a:chExt cx="540000" cy="104994"/>
            </a:xfrm>
          </p:grpSpPr>
          <p:sp>
            <p:nvSpPr>
              <p:cNvPr id="2394" name="Google Shape;2394;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95" name="Google Shape;2395;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96" name="Google Shape;2396;p95"/>
            <p:cNvGrpSpPr/>
            <p:nvPr/>
          </p:nvGrpSpPr>
          <p:grpSpPr>
            <a:xfrm>
              <a:off x="5869732" y="4970697"/>
              <a:ext cx="432000" cy="101655"/>
              <a:chOff x="5815912" y="201588"/>
              <a:chExt cx="540000" cy="104994"/>
            </a:xfrm>
          </p:grpSpPr>
          <p:sp>
            <p:nvSpPr>
              <p:cNvPr id="2397" name="Google Shape;2397;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98" name="Google Shape;2398;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99" name="Google Shape;2399;p95"/>
            <p:cNvGrpSpPr/>
            <p:nvPr/>
          </p:nvGrpSpPr>
          <p:grpSpPr>
            <a:xfrm>
              <a:off x="5869732" y="5501635"/>
              <a:ext cx="432000" cy="101655"/>
              <a:chOff x="5815912" y="201588"/>
              <a:chExt cx="540000" cy="104994"/>
            </a:xfrm>
          </p:grpSpPr>
          <p:sp>
            <p:nvSpPr>
              <p:cNvPr id="2400" name="Google Shape;2400;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01" name="Google Shape;2401;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02" name="Google Shape;2402;p95"/>
            <p:cNvGrpSpPr/>
            <p:nvPr/>
          </p:nvGrpSpPr>
          <p:grpSpPr>
            <a:xfrm>
              <a:off x="5869732" y="6032572"/>
              <a:ext cx="432000" cy="101655"/>
              <a:chOff x="5815912" y="201588"/>
              <a:chExt cx="540000" cy="104994"/>
            </a:xfrm>
          </p:grpSpPr>
          <p:sp>
            <p:nvSpPr>
              <p:cNvPr id="2403" name="Google Shape;2403;p9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04" name="Google Shape;2404;p9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405" name="Google Shape;2405;p95"/>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406" name="Google Shape;2406;p95"/>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407" name="Google Shape;2407;p95"/>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4">
    <p:spTree>
      <p:nvGrpSpPr>
        <p:cNvPr id="2408" name="Shape 2408"/>
        <p:cNvGrpSpPr/>
        <p:nvPr/>
      </p:nvGrpSpPr>
      <p:grpSpPr>
        <a:xfrm>
          <a:off x="0" y="0"/>
          <a:ext cx="0" cy="0"/>
          <a:chOff x="0" y="0"/>
          <a:chExt cx="0" cy="0"/>
        </a:xfrm>
      </p:grpSpPr>
      <p:sp>
        <p:nvSpPr>
          <p:cNvPr id="2409" name="Google Shape;2409;p96"/>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10" name="Google Shape;2410;p96"/>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11" name="Google Shape;2411;p96"/>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12" name="Google Shape;2412;p96"/>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13" name="Google Shape;2413;p96"/>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14" name="Google Shape;2414;p96"/>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15" name="Google Shape;2415;p96"/>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16" name="Google Shape;2416;p96"/>
          <p:cNvSpPr/>
          <p:nvPr/>
        </p:nvSpPr>
        <p:spPr>
          <a:xfrm flipH="1" rot="-5398271">
            <a:off x="-250500" y="5167175"/>
            <a:ext cx="11928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17" name="Google Shape;2417;p96">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18" name="Google Shape;2418;p96">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19" name="Google Shape;2419;p96">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20" name="Google Shape;2420;p96">
            <a:hlinkClick action="ppaction://hlinksldjump" r:id="rId5"/>
          </p:cNvPr>
          <p:cNvSpPr/>
          <p:nvPr/>
        </p:nvSpPr>
        <p:spPr>
          <a:xfrm rot="5397851">
            <a:off x="-138220" y="415676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21" name="Google Shape;2421;p96">
            <a:hlinkClick action="ppaction://hlinksldjump" r:id="rId6"/>
          </p:cNvPr>
          <p:cNvSpPr/>
          <p:nvPr/>
        </p:nvSpPr>
        <p:spPr>
          <a:xfrm rot="5397851">
            <a:off x="-138220" y="505061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22" name="Google Shape;2422;p96">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23" name="Google Shape;2423;p96"/>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24" name="Google Shape;2424;p96"/>
          <p:cNvSpPr/>
          <p:nvPr/>
        </p:nvSpPr>
        <p:spPr>
          <a:xfrm flipH="1" rot="-5398042">
            <a:off x="-180882" y="6054850"/>
            <a:ext cx="10536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425" name="Google Shape;2425;p96"/>
          <p:cNvSpPr/>
          <p:nvPr/>
        </p:nvSpPr>
        <p:spPr>
          <a:xfrm flipH="1" rot="-5398020">
            <a:off x="-182599" y="1231275"/>
            <a:ext cx="10419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26" name="Google Shape;2426;p96"/>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27" name="Google Shape;2427;p96"/>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28" name="Google Shape;2428;p96"/>
          <p:cNvSpPr/>
          <p:nvPr/>
        </p:nvSpPr>
        <p:spPr>
          <a:xfrm rot="5398293">
            <a:off x="11226997" y="6042225"/>
            <a:ext cx="12084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29" name="Google Shape;2429;p96"/>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30" name="Google Shape;2430;p96"/>
          <p:cNvSpPr/>
          <p:nvPr/>
        </p:nvSpPr>
        <p:spPr>
          <a:xfrm rot="5397851">
            <a:off x="11351378" y="4107576"/>
            <a:ext cx="959700" cy="548784"/>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31" name="Google Shape;2431;p96"/>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32" name="Google Shape;2432;p96"/>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33" name="Google Shape;2433;p96"/>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34" name="Google Shape;2434;p96"/>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435" name="Google Shape;2435;p96"/>
          <p:cNvGrpSpPr/>
          <p:nvPr/>
        </p:nvGrpSpPr>
        <p:grpSpPr>
          <a:xfrm>
            <a:off x="5869732" y="192255"/>
            <a:ext cx="432000" cy="6472908"/>
            <a:chOff x="5869732" y="192255"/>
            <a:chExt cx="432000" cy="6472908"/>
          </a:xfrm>
        </p:grpSpPr>
        <p:grpSp>
          <p:nvGrpSpPr>
            <p:cNvPr id="2436" name="Google Shape;2436;p96"/>
            <p:cNvGrpSpPr/>
            <p:nvPr/>
          </p:nvGrpSpPr>
          <p:grpSpPr>
            <a:xfrm>
              <a:off x="5869732" y="192255"/>
              <a:ext cx="432000" cy="101655"/>
              <a:chOff x="5815912" y="201588"/>
              <a:chExt cx="540000" cy="104994"/>
            </a:xfrm>
          </p:grpSpPr>
          <p:sp>
            <p:nvSpPr>
              <p:cNvPr id="2437" name="Google Shape;2437;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38" name="Google Shape;2438;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39" name="Google Shape;2439;p96"/>
            <p:cNvGrpSpPr/>
            <p:nvPr/>
          </p:nvGrpSpPr>
          <p:grpSpPr>
            <a:xfrm>
              <a:off x="5869732" y="6563508"/>
              <a:ext cx="432000" cy="101655"/>
              <a:chOff x="5815912" y="201588"/>
              <a:chExt cx="540000" cy="104994"/>
            </a:xfrm>
          </p:grpSpPr>
          <p:sp>
            <p:nvSpPr>
              <p:cNvPr id="2440" name="Google Shape;2440;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41" name="Google Shape;2441;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42" name="Google Shape;2442;p96"/>
            <p:cNvGrpSpPr/>
            <p:nvPr/>
          </p:nvGrpSpPr>
          <p:grpSpPr>
            <a:xfrm>
              <a:off x="5869732" y="723193"/>
              <a:ext cx="432000" cy="101655"/>
              <a:chOff x="5815912" y="201588"/>
              <a:chExt cx="540000" cy="104994"/>
            </a:xfrm>
          </p:grpSpPr>
          <p:sp>
            <p:nvSpPr>
              <p:cNvPr id="2443" name="Google Shape;2443;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44" name="Google Shape;2444;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45" name="Google Shape;2445;p96"/>
            <p:cNvGrpSpPr/>
            <p:nvPr/>
          </p:nvGrpSpPr>
          <p:grpSpPr>
            <a:xfrm>
              <a:off x="5869732" y="1254131"/>
              <a:ext cx="432000" cy="101655"/>
              <a:chOff x="5815912" y="201588"/>
              <a:chExt cx="540000" cy="104994"/>
            </a:xfrm>
          </p:grpSpPr>
          <p:sp>
            <p:nvSpPr>
              <p:cNvPr id="2446" name="Google Shape;2446;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47" name="Google Shape;2447;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48" name="Google Shape;2448;p96"/>
            <p:cNvGrpSpPr/>
            <p:nvPr/>
          </p:nvGrpSpPr>
          <p:grpSpPr>
            <a:xfrm>
              <a:off x="5869732" y="1785069"/>
              <a:ext cx="432000" cy="101655"/>
              <a:chOff x="5815912" y="201588"/>
              <a:chExt cx="540000" cy="104994"/>
            </a:xfrm>
          </p:grpSpPr>
          <p:sp>
            <p:nvSpPr>
              <p:cNvPr id="2449" name="Google Shape;2449;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50" name="Google Shape;2450;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51" name="Google Shape;2451;p96"/>
            <p:cNvGrpSpPr/>
            <p:nvPr/>
          </p:nvGrpSpPr>
          <p:grpSpPr>
            <a:xfrm>
              <a:off x="5869732" y="2316007"/>
              <a:ext cx="432000" cy="101655"/>
              <a:chOff x="5815912" y="201588"/>
              <a:chExt cx="540000" cy="104994"/>
            </a:xfrm>
          </p:grpSpPr>
          <p:sp>
            <p:nvSpPr>
              <p:cNvPr id="2452" name="Google Shape;2452;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53" name="Google Shape;2453;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54" name="Google Shape;2454;p96"/>
            <p:cNvGrpSpPr/>
            <p:nvPr/>
          </p:nvGrpSpPr>
          <p:grpSpPr>
            <a:xfrm>
              <a:off x="5869732" y="2846944"/>
              <a:ext cx="432000" cy="101655"/>
              <a:chOff x="5815912" y="201588"/>
              <a:chExt cx="540000" cy="104994"/>
            </a:xfrm>
          </p:grpSpPr>
          <p:sp>
            <p:nvSpPr>
              <p:cNvPr id="2455" name="Google Shape;2455;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56" name="Google Shape;2456;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57" name="Google Shape;2457;p96"/>
            <p:cNvGrpSpPr/>
            <p:nvPr/>
          </p:nvGrpSpPr>
          <p:grpSpPr>
            <a:xfrm>
              <a:off x="5869732" y="3377883"/>
              <a:ext cx="432000" cy="101655"/>
              <a:chOff x="5815912" y="201588"/>
              <a:chExt cx="540000" cy="104994"/>
            </a:xfrm>
          </p:grpSpPr>
          <p:sp>
            <p:nvSpPr>
              <p:cNvPr id="2458" name="Google Shape;2458;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59" name="Google Shape;2459;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60" name="Google Shape;2460;p96"/>
            <p:cNvGrpSpPr/>
            <p:nvPr/>
          </p:nvGrpSpPr>
          <p:grpSpPr>
            <a:xfrm>
              <a:off x="5869732" y="3908820"/>
              <a:ext cx="432000" cy="101655"/>
              <a:chOff x="5815912" y="201588"/>
              <a:chExt cx="540000" cy="104994"/>
            </a:xfrm>
          </p:grpSpPr>
          <p:sp>
            <p:nvSpPr>
              <p:cNvPr id="2461" name="Google Shape;2461;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62" name="Google Shape;2462;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63" name="Google Shape;2463;p96"/>
            <p:cNvGrpSpPr/>
            <p:nvPr/>
          </p:nvGrpSpPr>
          <p:grpSpPr>
            <a:xfrm>
              <a:off x="5869732" y="4439758"/>
              <a:ext cx="432000" cy="101655"/>
              <a:chOff x="5815912" y="201588"/>
              <a:chExt cx="540000" cy="104994"/>
            </a:xfrm>
          </p:grpSpPr>
          <p:sp>
            <p:nvSpPr>
              <p:cNvPr id="2464" name="Google Shape;2464;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65" name="Google Shape;2465;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66" name="Google Shape;2466;p96"/>
            <p:cNvGrpSpPr/>
            <p:nvPr/>
          </p:nvGrpSpPr>
          <p:grpSpPr>
            <a:xfrm>
              <a:off x="5869732" y="4970697"/>
              <a:ext cx="432000" cy="101655"/>
              <a:chOff x="5815912" y="201588"/>
              <a:chExt cx="540000" cy="104994"/>
            </a:xfrm>
          </p:grpSpPr>
          <p:sp>
            <p:nvSpPr>
              <p:cNvPr id="2467" name="Google Shape;2467;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68" name="Google Shape;2468;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69" name="Google Shape;2469;p96"/>
            <p:cNvGrpSpPr/>
            <p:nvPr/>
          </p:nvGrpSpPr>
          <p:grpSpPr>
            <a:xfrm>
              <a:off x="5869732" y="5501635"/>
              <a:ext cx="432000" cy="101655"/>
              <a:chOff x="5815912" y="201588"/>
              <a:chExt cx="540000" cy="104994"/>
            </a:xfrm>
          </p:grpSpPr>
          <p:sp>
            <p:nvSpPr>
              <p:cNvPr id="2470" name="Google Shape;2470;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71" name="Google Shape;2471;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72" name="Google Shape;2472;p96"/>
            <p:cNvGrpSpPr/>
            <p:nvPr/>
          </p:nvGrpSpPr>
          <p:grpSpPr>
            <a:xfrm>
              <a:off x="5869732" y="6032572"/>
              <a:ext cx="432000" cy="101655"/>
              <a:chOff x="5815912" y="201588"/>
              <a:chExt cx="540000" cy="104994"/>
            </a:xfrm>
          </p:grpSpPr>
          <p:sp>
            <p:nvSpPr>
              <p:cNvPr id="2473" name="Google Shape;2473;p9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74" name="Google Shape;2474;p9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475" name="Google Shape;2475;p96"/>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476" name="Google Shape;2476;p96"/>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5">
    <p:spTree>
      <p:nvGrpSpPr>
        <p:cNvPr id="2477" name="Shape 2477"/>
        <p:cNvGrpSpPr/>
        <p:nvPr/>
      </p:nvGrpSpPr>
      <p:grpSpPr>
        <a:xfrm>
          <a:off x="0" y="0"/>
          <a:ext cx="0" cy="0"/>
          <a:chOff x="0" y="0"/>
          <a:chExt cx="0" cy="0"/>
        </a:xfrm>
      </p:grpSpPr>
      <p:sp>
        <p:nvSpPr>
          <p:cNvPr id="2478" name="Google Shape;2478;p97"/>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79" name="Google Shape;2479;p97"/>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80" name="Google Shape;2480;p97"/>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81" name="Google Shape;2481;p97"/>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82" name="Google Shape;2482;p97"/>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83" name="Google Shape;2483;p97"/>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84" name="Google Shape;2484;p97"/>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85" name="Google Shape;2485;p97"/>
          <p:cNvSpPr/>
          <p:nvPr/>
        </p:nvSpPr>
        <p:spPr>
          <a:xfrm flipH="1" rot="-5398293">
            <a:off x="-258310" y="5190675"/>
            <a:ext cx="12084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86" name="Google Shape;2486;p97">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87" name="Google Shape;2487;p97">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88" name="Google Shape;2488;p97">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89" name="Google Shape;2489;p97">
            <a:hlinkClick action="ppaction://hlinksldjump" r:id="rId5"/>
          </p:cNvPr>
          <p:cNvSpPr/>
          <p:nvPr/>
        </p:nvSpPr>
        <p:spPr>
          <a:xfrm rot="5397851">
            <a:off x="-138220" y="417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90" name="Google Shape;2490;p97">
            <a:hlinkClick action="ppaction://hlinksldjump" r:id="rId6"/>
          </p:cNvPr>
          <p:cNvSpPr/>
          <p:nvPr/>
        </p:nvSpPr>
        <p:spPr>
          <a:xfrm rot="5397851">
            <a:off x="-138220" y="506631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91" name="Google Shape;2491;p97">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92" name="Google Shape;2492;p97"/>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93" name="Google Shape;2493;p97"/>
          <p:cNvSpPr/>
          <p:nvPr/>
        </p:nvSpPr>
        <p:spPr>
          <a:xfrm flipH="1" rot="-5398071">
            <a:off x="-188682" y="6046976"/>
            <a:ext cx="10692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494" name="Google Shape;2494;p97"/>
          <p:cNvSpPr/>
          <p:nvPr/>
        </p:nvSpPr>
        <p:spPr>
          <a:xfrm flipH="1" rot="-5398078">
            <a:off x="-198323" y="1215650"/>
            <a:ext cx="10734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95" name="Google Shape;2495;p97"/>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96" name="Google Shape;2496;p97"/>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97" name="Google Shape;2497;p97"/>
          <p:cNvSpPr/>
          <p:nvPr/>
        </p:nvSpPr>
        <p:spPr>
          <a:xfrm rot="5398248">
            <a:off x="11242605" y="6042300"/>
            <a:ext cx="11772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98" name="Google Shape;2498;p97"/>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499" name="Google Shape;2499;p97"/>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00" name="Google Shape;2500;p97"/>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01" name="Google Shape;2501;p97"/>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02" name="Google Shape;2502;p97"/>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503" name="Google Shape;2503;p97"/>
          <p:cNvGrpSpPr/>
          <p:nvPr/>
        </p:nvGrpSpPr>
        <p:grpSpPr>
          <a:xfrm>
            <a:off x="5869732" y="192255"/>
            <a:ext cx="432000" cy="6472908"/>
            <a:chOff x="5869732" y="192255"/>
            <a:chExt cx="432000" cy="6472908"/>
          </a:xfrm>
        </p:grpSpPr>
        <p:grpSp>
          <p:nvGrpSpPr>
            <p:cNvPr id="2504" name="Google Shape;2504;p97"/>
            <p:cNvGrpSpPr/>
            <p:nvPr/>
          </p:nvGrpSpPr>
          <p:grpSpPr>
            <a:xfrm>
              <a:off x="5869732" y="192255"/>
              <a:ext cx="432000" cy="101655"/>
              <a:chOff x="5815912" y="201588"/>
              <a:chExt cx="540000" cy="104994"/>
            </a:xfrm>
          </p:grpSpPr>
          <p:sp>
            <p:nvSpPr>
              <p:cNvPr id="2505" name="Google Shape;2505;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06" name="Google Shape;2506;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07" name="Google Shape;2507;p97"/>
            <p:cNvGrpSpPr/>
            <p:nvPr/>
          </p:nvGrpSpPr>
          <p:grpSpPr>
            <a:xfrm>
              <a:off x="5869732" y="6563508"/>
              <a:ext cx="432000" cy="101655"/>
              <a:chOff x="5815912" y="201588"/>
              <a:chExt cx="540000" cy="104994"/>
            </a:xfrm>
          </p:grpSpPr>
          <p:sp>
            <p:nvSpPr>
              <p:cNvPr id="2508" name="Google Shape;2508;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09" name="Google Shape;2509;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10" name="Google Shape;2510;p97"/>
            <p:cNvGrpSpPr/>
            <p:nvPr/>
          </p:nvGrpSpPr>
          <p:grpSpPr>
            <a:xfrm>
              <a:off x="5869732" y="723193"/>
              <a:ext cx="432000" cy="101655"/>
              <a:chOff x="5815912" y="201588"/>
              <a:chExt cx="540000" cy="104994"/>
            </a:xfrm>
          </p:grpSpPr>
          <p:sp>
            <p:nvSpPr>
              <p:cNvPr id="2511" name="Google Shape;2511;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12" name="Google Shape;2512;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13" name="Google Shape;2513;p97"/>
            <p:cNvGrpSpPr/>
            <p:nvPr/>
          </p:nvGrpSpPr>
          <p:grpSpPr>
            <a:xfrm>
              <a:off x="5869732" y="1254131"/>
              <a:ext cx="432000" cy="101655"/>
              <a:chOff x="5815912" y="201588"/>
              <a:chExt cx="540000" cy="104994"/>
            </a:xfrm>
          </p:grpSpPr>
          <p:sp>
            <p:nvSpPr>
              <p:cNvPr id="2514" name="Google Shape;2514;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15" name="Google Shape;2515;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16" name="Google Shape;2516;p97"/>
            <p:cNvGrpSpPr/>
            <p:nvPr/>
          </p:nvGrpSpPr>
          <p:grpSpPr>
            <a:xfrm>
              <a:off x="5869732" y="1785069"/>
              <a:ext cx="432000" cy="101655"/>
              <a:chOff x="5815912" y="201588"/>
              <a:chExt cx="540000" cy="104994"/>
            </a:xfrm>
          </p:grpSpPr>
          <p:sp>
            <p:nvSpPr>
              <p:cNvPr id="2517" name="Google Shape;2517;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18" name="Google Shape;2518;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19" name="Google Shape;2519;p97"/>
            <p:cNvGrpSpPr/>
            <p:nvPr/>
          </p:nvGrpSpPr>
          <p:grpSpPr>
            <a:xfrm>
              <a:off x="5869732" y="2316007"/>
              <a:ext cx="432000" cy="101655"/>
              <a:chOff x="5815912" y="201588"/>
              <a:chExt cx="540000" cy="104994"/>
            </a:xfrm>
          </p:grpSpPr>
          <p:sp>
            <p:nvSpPr>
              <p:cNvPr id="2520" name="Google Shape;2520;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21" name="Google Shape;2521;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22" name="Google Shape;2522;p97"/>
            <p:cNvGrpSpPr/>
            <p:nvPr/>
          </p:nvGrpSpPr>
          <p:grpSpPr>
            <a:xfrm>
              <a:off x="5869732" y="2846944"/>
              <a:ext cx="432000" cy="101655"/>
              <a:chOff x="5815912" y="201588"/>
              <a:chExt cx="540000" cy="104994"/>
            </a:xfrm>
          </p:grpSpPr>
          <p:sp>
            <p:nvSpPr>
              <p:cNvPr id="2523" name="Google Shape;2523;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24" name="Google Shape;2524;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25" name="Google Shape;2525;p97"/>
            <p:cNvGrpSpPr/>
            <p:nvPr/>
          </p:nvGrpSpPr>
          <p:grpSpPr>
            <a:xfrm>
              <a:off x="5869732" y="3377883"/>
              <a:ext cx="432000" cy="101655"/>
              <a:chOff x="5815912" y="201588"/>
              <a:chExt cx="540000" cy="104994"/>
            </a:xfrm>
          </p:grpSpPr>
          <p:sp>
            <p:nvSpPr>
              <p:cNvPr id="2526" name="Google Shape;2526;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27" name="Google Shape;2527;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28" name="Google Shape;2528;p97"/>
            <p:cNvGrpSpPr/>
            <p:nvPr/>
          </p:nvGrpSpPr>
          <p:grpSpPr>
            <a:xfrm>
              <a:off x="5869732" y="3908820"/>
              <a:ext cx="432000" cy="101655"/>
              <a:chOff x="5815912" y="201588"/>
              <a:chExt cx="540000" cy="104994"/>
            </a:xfrm>
          </p:grpSpPr>
          <p:sp>
            <p:nvSpPr>
              <p:cNvPr id="2529" name="Google Shape;2529;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30" name="Google Shape;2530;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31" name="Google Shape;2531;p97"/>
            <p:cNvGrpSpPr/>
            <p:nvPr/>
          </p:nvGrpSpPr>
          <p:grpSpPr>
            <a:xfrm>
              <a:off x="5869732" y="4439758"/>
              <a:ext cx="432000" cy="101655"/>
              <a:chOff x="5815912" y="201588"/>
              <a:chExt cx="540000" cy="104994"/>
            </a:xfrm>
          </p:grpSpPr>
          <p:sp>
            <p:nvSpPr>
              <p:cNvPr id="2532" name="Google Shape;2532;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33" name="Google Shape;2533;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34" name="Google Shape;2534;p97"/>
            <p:cNvGrpSpPr/>
            <p:nvPr/>
          </p:nvGrpSpPr>
          <p:grpSpPr>
            <a:xfrm>
              <a:off x="5869732" y="4970697"/>
              <a:ext cx="432000" cy="101655"/>
              <a:chOff x="5815912" y="201588"/>
              <a:chExt cx="540000" cy="104994"/>
            </a:xfrm>
          </p:grpSpPr>
          <p:sp>
            <p:nvSpPr>
              <p:cNvPr id="2535" name="Google Shape;2535;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36" name="Google Shape;2536;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37" name="Google Shape;2537;p97"/>
            <p:cNvGrpSpPr/>
            <p:nvPr/>
          </p:nvGrpSpPr>
          <p:grpSpPr>
            <a:xfrm>
              <a:off x="5869732" y="5501635"/>
              <a:ext cx="432000" cy="101655"/>
              <a:chOff x="5815912" y="201588"/>
              <a:chExt cx="540000" cy="104994"/>
            </a:xfrm>
          </p:grpSpPr>
          <p:sp>
            <p:nvSpPr>
              <p:cNvPr id="2538" name="Google Shape;2538;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39" name="Google Shape;2539;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40" name="Google Shape;2540;p97"/>
            <p:cNvGrpSpPr/>
            <p:nvPr/>
          </p:nvGrpSpPr>
          <p:grpSpPr>
            <a:xfrm>
              <a:off x="5869732" y="6032572"/>
              <a:ext cx="432000" cy="101655"/>
              <a:chOff x="5815912" y="201588"/>
              <a:chExt cx="540000" cy="104994"/>
            </a:xfrm>
          </p:grpSpPr>
          <p:sp>
            <p:nvSpPr>
              <p:cNvPr id="2541" name="Google Shape;2541;p9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42" name="Google Shape;2542;p9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543" name="Google Shape;2543;p97"/>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544" name="Google Shape;2544;p97"/>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545" name="Google Shape;2545;p97"/>
          <p:cNvSpPr/>
          <p:nvPr/>
        </p:nvSpPr>
        <p:spPr>
          <a:xfrm rot="5397851">
            <a:off x="11351420" y="4107596"/>
            <a:ext cx="959700" cy="5487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6">
    <p:spTree>
      <p:nvGrpSpPr>
        <p:cNvPr id="2546" name="Shape 2546"/>
        <p:cNvGrpSpPr/>
        <p:nvPr/>
      </p:nvGrpSpPr>
      <p:grpSpPr>
        <a:xfrm>
          <a:off x="0" y="0"/>
          <a:ext cx="0" cy="0"/>
          <a:chOff x="0" y="0"/>
          <a:chExt cx="0" cy="0"/>
        </a:xfrm>
      </p:grpSpPr>
      <p:sp>
        <p:nvSpPr>
          <p:cNvPr id="2547" name="Google Shape;2547;p98"/>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48" name="Google Shape;2548;p98"/>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49" name="Google Shape;2549;p98"/>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50" name="Google Shape;2550;p98"/>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51" name="Google Shape;2551;p98"/>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52" name="Google Shape;2552;p98"/>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53" name="Google Shape;2553;p98"/>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54" name="Google Shape;2554;p98"/>
          <p:cNvSpPr/>
          <p:nvPr/>
        </p:nvSpPr>
        <p:spPr>
          <a:xfrm flipH="1" rot="-5398248">
            <a:off x="-242684" y="5143650"/>
            <a:ext cx="11772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55" name="Google Shape;2555;p98">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556" name="Google Shape;2556;p98">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557" name="Google Shape;2557;p98">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558" name="Google Shape;2558;p98">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559" name="Google Shape;2559;p98">
            <a:hlinkClick action="ppaction://hlinksldjump" r:id="rId6"/>
          </p:cNvPr>
          <p:cNvSpPr/>
          <p:nvPr/>
        </p:nvSpPr>
        <p:spPr>
          <a:xfrm rot="5397851">
            <a:off x="-138220" y="513823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560" name="Google Shape;2560;p98">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561" name="Google Shape;2561;p98"/>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62" name="Google Shape;2562;p98"/>
          <p:cNvSpPr/>
          <p:nvPr/>
        </p:nvSpPr>
        <p:spPr>
          <a:xfrm flipH="1" rot="-5398012">
            <a:off x="-172951" y="6062650"/>
            <a:ext cx="1037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563" name="Google Shape;2563;p98"/>
          <p:cNvSpPr/>
          <p:nvPr/>
        </p:nvSpPr>
        <p:spPr>
          <a:xfrm flipH="1" rot="-5398020">
            <a:off x="-182599" y="1231300"/>
            <a:ext cx="10419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64" name="Google Shape;2564;p98"/>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65" name="Google Shape;2565;p98"/>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566" name="Google Shape;2566;p98"/>
          <p:cNvSpPr/>
          <p:nvPr/>
        </p:nvSpPr>
        <p:spPr>
          <a:xfrm rot="5398247">
            <a:off x="11242708" y="5979425"/>
            <a:ext cx="11769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567" name="Google Shape;2567;p98"/>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568" name="Google Shape;2568;p98"/>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69" name="Google Shape;2569;p98"/>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70" name="Google Shape;2570;p98"/>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71" name="Google Shape;2571;p98"/>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572" name="Google Shape;2572;p98"/>
          <p:cNvGrpSpPr/>
          <p:nvPr/>
        </p:nvGrpSpPr>
        <p:grpSpPr>
          <a:xfrm>
            <a:off x="5869732" y="192255"/>
            <a:ext cx="432000" cy="6472908"/>
            <a:chOff x="5869732" y="192255"/>
            <a:chExt cx="432000" cy="6472908"/>
          </a:xfrm>
        </p:grpSpPr>
        <p:grpSp>
          <p:nvGrpSpPr>
            <p:cNvPr id="2573" name="Google Shape;2573;p98"/>
            <p:cNvGrpSpPr/>
            <p:nvPr/>
          </p:nvGrpSpPr>
          <p:grpSpPr>
            <a:xfrm>
              <a:off x="5869732" y="192255"/>
              <a:ext cx="432000" cy="101655"/>
              <a:chOff x="5815912" y="201588"/>
              <a:chExt cx="540000" cy="104994"/>
            </a:xfrm>
          </p:grpSpPr>
          <p:sp>
            <p:nvSpPr>
              <p:cNvPr id="2574" name="Google Shape;2574;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75" name="Google Shape;2575;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76" name="Google Shape;2576;p98"/>
            <p:cNvGrpSpPr/>
            <p:nvPr/>
          </p:nvGrpSpPr>
          <p:grpSpPr>
            <a:xfrm>
              <a:off x="5869732" y="6563508"/>
              <a:ext cx="432000" cy="101655"/>
              <a:chOff x="5815912" y="201588"/>
              <a:chExt cx="540000" cy="104994"/>
            </a:xfrm>
          </p:grpSpPr>
          <p:sp>
            <p:nvSpPr>
              <p:cNvPr id="2577" name="Google Shape;2577;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78" name="Google Shape;2578;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79" name="Google Shape;2579;p98"/>
            <p:cNvGrpSpPr/>
            <p:nvPr/>
          </p:nvGrpSpPr>
          <p:grpSpPr>
            <a:xfrm>
              <a:off x="5869732" y="723193"/>
              <a:ext cx="432000" cy="101655"/>
              <a:chOff x="5815912" y="201588"/>
              <a:chExt cx="540000" cy="104994"/>
            </a:xfrm>
          </p:grpSpPr>
          <p:sp>
            <p:nvSpPr>
              <p:cNvPr id="2580" name="Google Shape;2580;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81" name="Google Shape;2581;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82" name="Google Shape;2582;p98"/>
            <p:cNvGrpSpPr/>
            <p:nvPr/>
          </p:nvGrpSpPr>
          <p:grpSpPr>
            <a:xfrm>
              <a:off x="5869732" y="1254131"/>
              <a:ext cx="432000" cy="101655"/>
              <a:chOff x="5815912" y="201588"/>
              <a:chExt cx="540000" cy="104994"/>
            </a:xfrm>
          </p:grpSpPr>
          <p:sp>
            <p:nvSpPr>
              <p:cNvPr id="2583" name="Google Shape;2583;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84" name="Google Shape;2584;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85" name="Google Shape;2585;p98"/>
            <p:cNvGrpSpPr/>
            <p:nvPr/>
          </p:nvGrpSpPr>
          <p:grpSpPr>
            <a:xfrm>
              <a:off x="5869732" y="1785069"/>
              <a:ext cx="432000" cy="101655"/>
              <a:chOff x="5815912" y="201588"/>
              <a:chExt cx="540000" cy="104994"/>
            </a:xfrm>
          </p:grpSpPr>
          <p:sp>
            <p:nvSpPr>
              <p:cNvPr id="2586" name="Google Shape;2586;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87" name="Google Shape;2587;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88" name="Google Shape;2588;p98"/>
            <p:cNvGrpSpPr/>
            <p:nvPr/>
          </p:nvGrpSpPr>
          <p:grpSpPr>
            <a:xfrm>
              <a:off x="5869732" y="2316007"/>
              <a:ext cx="432000" cy="101655"/>
              <a:chOff x="5815912" y="201588"/>
              <a:chExt cx="540000" cy="104994"/>
            </a:xfrm>
          </p:grpSpPr>
          <p:sp>
            <p:nvSpPr>
              <p:cNvPr id="2589" name="Google Shape;2589;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90" name="Google Shape;2590;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91" name="Google Shape;2591;p98"/>
            <p:cNvGrpSpPr/>
            <p:nvPr/>
          </p:nvGrpSpPr>
          <p:grpSpPr>
            <a:xfrm>
              <a:off x="5869732" y="2846944"/>
              <a:ext cx="432000" cy="101655"/>
              <a:chOff x="5815912" y="201588"/>
              <a:chExt cx="540000" cy="104994"/>
            </a:xfrm>
          </p:grpSpPr>
          <p:sp>
            <p:nvSpPr>
              <p:cNvPr id="2592" name="Google Shape;2592;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93" name="Google Shape;2593;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94" name="Google Shape;2594;p98"/>
            <p:cNvGrpSpPr/>
            <p:nvPr/>
          </p:nvGrpSpPr>
          <p:grpSpPr>
            <a:xfrm>
              <a:off x="5869732" y="3377883"/>
              <a:ext cx="432000" cy="101655"/>
              <a:chOff x="5815912" y="201588"/>
              <a:chExt cx="540000" cy="104994"/>
            </a:xfrm>
          </p:grpSpPr>
          <p:sp>
            <p:nvSpPr>
              <p:cNvPr id="2595" name="Google Shape;2595;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96" name="Google Shape;2596;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97" name="Google Shape;2597;p98"/>
            <p:cNvGrpSpPr/>
            <p:nvPr/>
          </p:nvGrpSpPr>
          <p:grpSpPr>
            <a:xfrm>
              <a:off x="5869732" y="3908820"/>
              <a:ext cx="432000" cy="101655"/>
              <a:chOff x="5815912" y="201588"/>
              <a:chExt cx="540000" cy="104994"/>
            </a:xfrm>
          </p:grpSpPr>
          <p:sp>
            <p:nvSpPr>
              <p:cNvPr id="2598" name="Google Shape;2598;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99" name="Google Shape;2599;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00" name="Google Shape;2600;p98"/>
            <p:cNvGrpSpPr/>
            <p:nvPr/>
          </p:nvGrpSpPr>
          <p:grpSpPr>
            <a:xfrm>
              <a:off x="5869732" y="4439758"/>
              <a:ext cx="432000" cy="101655"/>
              <a:chOff x="5815912" y="201588"/>
              <a:chExt cx="540000" cy="104994"/>
            </a:xfrm>
          </p:grpSpPr>
          <p:sp>
            <p:nvSpPr>
              <p:cNvPr id="2601" name="Google Shape;2601;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02" name="Google Shape;2602;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03" name="Google Shape;2603;p98"/>
            <p:cNvGrpSpPr/>
            <p:nvPr/>
          </p:nvGrpSpPr>
          <p:grpSpPr>
            <a:xfrm>
              <a:off x="5869732" y="4970697"/>
              <a:ext cx="432000" cy="101655"/>
              <a:chOff x="5815912" y="201588"/>
              <a:chExt cx="540000" cy="104994"/>
            </a:xfrm>
          </p:grpSpPr>
          <p:sp>
            <p:nvSpPr>
              <p:cNvPr id="2604" name="Google Shape;2604;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05" name="Google Shape;2605;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06" name="Google Shape;2606;p98"/>
            <p:cNvGrpSpPr/>
            <p:nvPr/>
          </p:nvGrpSpPr>
          <p:grpSpPr>
            <a:xfrm>
              <a:off x="5869732" y="5501635"/>
              <a:ext cx="432000" cy="101655"/>
              <a:chOff x="5815912" y="201588"/>
              <a:chExt cx="540000" cy="104994"/>
            </a:xfrm>
          </p:grpSpPr>
          <p:sp>
            <p:nvSpPr>
              <p:cNvPr id="2607" name="Google Shape;2607;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08" name="Google Shape;2608;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09" name="Google Shape;2609;p98"/>
            <p:cNvGrpSpPr/>
            <p:nvPr/>
          </p:nvGrpSpPr>
          <p:grpSpPr>
            <a:xfrm>
              <a:off x="5869732" y="6032572"/>
              <a:ext cx="432000" cy="101655"/>
              <a:chOff x="5815912" y="201588"/>
              <a:chExt cx="540000" cy="104994"/>
            </a:xfrm>
          </p:grpSpPr>
          <p:sp>
            <p:nvSpPr>
              <p:cNvPr id="2610" name="Google Shape;2610;p9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11" name="Google Shape;2611;p9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612" name="Google Shape;2612;p98"/>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613" name="Google Shape;2613;p98"/>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614" name="Google Shape;2614;p98"/>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7">
    <p:spTree>
      <p:nvGrpSpPr>
        <p:cNvPr id="2615" name="Shape 2615"/>
        <p:cNvGrpSpPr/>
        <p:nvPr/>
      </p:nvGrpSpPr>
      <p:grpSpPr>
        <a:xfrm>
          <a:off x="0" y="0"/>
          <a:ext cx="0" cy="0"/>
          <a:chOff x="0" y="0"/>
          <a:chExt cx="0" cy="0"/>
        </a:xfrm>
      </p:grpSpPr>
      <p:sp>
        <p:nvSpPr>
          <p:cNvPr id="2616" name="Google Shape;2616;p99"/>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17" name="Google Shape;2617;p99"/>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18" name="Google Shape;2618;p99"/>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19" name="Google Shape;2619;p99"/>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20" name="Google Shape;2620;p99"/>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21" name="Google Shape;2621;p99"/>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22" name="Google Shape;2622;p99"/>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23" name="Google Shape;2623;p99"/>
          <p:cNvSpPr/>
          <p:nvPr/>
        </p:nvSpPr>
        <p:spPr>
          <a:xfrm flipH="1" rot="-5398293">
            <a:off x="-258292" y="5159250"/>
            <a:ext cx="12084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24" name="Google Shape;2624;p99">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25" name="Google Shape;2625;p99">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26" name="Google Shape;2626;p99">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27" name="Google Shape;2627;p99">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28" name="Google Shape;2628;p99">
            <a:hlinkClick action="ppaction://hlinksldjump" r:id="rId6"/>
          </p:cNvPr>
          <p:cNvSpPr/>
          <p:nvPr/>
        </p:nvSpPr>
        <p:spPr>
          <a:xfrm rot="5397851">
            <a:off x="-138220" y="5124556"/>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29" name="Google Shape;2629;p99">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30" name="Google Shape;2630;p99"/>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31" name="Google Shape;2631;p99"/>
          <p:cNvSpPr/>
          <p:nvPr/>
        </p:nvSpPr>
        <p:spPr>
          <a:xfrm flipH="1" rot="-5398071">
            <a:off x="-188672" y="6046950"/>
            <a:ext cx="10692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632" name="Google Shape;2632;p99"/>
          <p:cNvSpPr/>
          <p:nvPr/>
        </p:nvSpPr>
        <p:spPr>
          <a:xfrm flipH="1" rot="-5398050">
            <a:off x="-190376" y="1223375"/>
            <a:ext cx="10575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33" name="Google Shape;2633;p99"/>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34" name="Google Shape;2634;p99"/>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35" name="Google Shape;2635;p99"/>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36" name="Google Shape;2636;p99"/>
          <p:cNvSpPr/>
          <p:nvPr/>
        </p:nvSpPr>
        <p:spPr>
          <a:xfrm rot="5398149">
            <a:off x="11274130" y="6026550"/>
            <a:ext cx="11142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37" name="Google Shape;2637;p99"/>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38" name="Google Shape;2638;p99"/>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39" name="Google Shape;2639;p99"/>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40" name="Google Shape;2640;p99"/>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41" name="Google Shape;2641;p99"/>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642" name="Google Shape;2642;p99"/>
          <p:cNvGrpSpPr/>
          <p:nvPr/>
        </p:nvGrpSpPr>
        <p:grpSpPr>
          <a:xfrm>
            <a:off x="5869732" y="192255"/>
            <a:ext cx="432000" cy="6472908"/>
            <a:chOff x="5869732" y="192255"/>
            <a:chExt cx="432000" cy="6472908"/>
          </a:xfrm>
        </p:grpSpPr>
        <p:grpSp>
          <p:nvGrpSpPr>
            <p:cNvPr id="2643" name="Google Shape;2643;p99"/>
            <p:cNvGrpSpPr/>
            <p:nvPr/>
          </p:nvGrpSpPr>
          <p:grpSpPr>
            <a:xfrm>
              <a:off x="5869732" y="192255"/>
              <a:ext cx="432000" cy="101655"/>
              <a:chOff x="5815912" y="201588"/>
              <a:chExt cx="540000" cy="104994"/>
            </a:xfrm>
          </p:grpSpPr>
          <p:sp>
            <p:nvSpPr>
              <p:cNvPr id="2644" name="Google Shape;2644;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45" name="Google Shape;2645;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46" name="Google Shape;2646;p99"/>
            <p:cNvGrpSpPr/>
            <p:nvPr/>
          </p:nvGrpSpPr>
          <p:grpSpPr>
            <a:xfrm>
              <a:off x="5869732" y="6563508"/>
              <a:ext cx="432000" cy="101655"/>
              <a:chOff x="5815912" y="201588"/>
              <a:chExt cx="540000" cy="104994"/>
            </a:xfrm>
          </p:grpSpPr>
          <p:sp>
            <p:nvSpPr>
              <p:cNvPr id="2647" name="Google Shape;2647;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48" name="Google Shape;2648;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49" name="Google Shape;2649;p99"/>
            <p:cNvGrpSpPr/>
            <p:nvPr/>
          </p:nvGrpSpPr>
          <p:grpSpPr>
            <a:xfrm>
              <a:off x="5869732" y="723193"/>
              <a:ext cx="432000" cy="101655"/>
              <a:chOff x="5815912" y="201588"/>
              <a:chExt cx="540000" cy="104994"/>
            </a:xfrm>
          </p:grpSpPr>
          <p:sp>
            <p:nvSpPr>
              <p:cNvPr id="2650" name="Google Shape;2650;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51" name="Google Shape;2651;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52" name="Google Shape;2652;p99"/>
            <p:cNvGrpSpPr/>
            <p:nvPr/>
          </p:nvGrpSpPr>
          <p:grpSpPr>
            <a:xfrm>
              <a:off x="5869732" y="1254131"/>
              <a:ext cx="432000" cy="101655"/>
              <a:chOff x="5815912" y="201588"/>
              <a:chExt cx="540000" cy="104994"/>
            </a:xfrm>
          </p:grpSpPr>
          <p:sp>
            <p:nvSpPr>
              <p:cNvPr id="2653" name="Google Shape;2653;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54" name="Google Shape;2654;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55" name="Google Shape;2655;p99"/>
            <p:cNvGrpSpPr/>
            <p:nvPr/>
          </p:nvGrpSpPr>
          <p:grpSpPr>
            <a:xfrm>
              <a:off x="5869732" y="1785069"/>
              <a:ext cx="432000" cy="101655"/>
              <a:chOff x="5815912" y="201588"/>
              <a:chExt cx="540000" cy="104994"/>
            </a:xfrm>
          </p:grpSpPr>
          <p:sp>
            <p:nvSpPr>
              <p:cNvPr id="2656" name="Google Shape;2656;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57" name="Google Shape;2657;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58" name="Google Shape;2658;p99"/>
            <p:cNvGrpSpPr/>
            <p:nvPr/>
          </p:nvGrpSpPr>
          <p:grpSpPr>
            <a:xfrm>
              <a:off x="5869732" y="2316007"/>
              <a:ext cx="432000" cy="101655"/>
              <a:chOff x="5815912" y="201588"/>
              <a:chExt cx="540000" cy="104994"/>
            </a:xfrm>
          </p:grpSpPr>
          <p:sp>
            <p:nvSpPr>
              <p:cNvPr id="2659" name="Google Shape;2659;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60" name="Google Shape;2660;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61" name="Google Shape;2661;p99"/>
            <p:cNvGrpSpPr/>
            <p:nvPr/>
          </p:nvGrpSpPr>
          <p:grpSpPr>
            <a:xfrm>
              <a:off x="5869732" y="2846944"/>
              <a:ext cx="432000" cy="101655"/>
              <a:chOff x="5815912" y="201588"/>
              <a:chExt cx="540000" cy="104994"/>
            </a:xfrm>
          </p:grpSpPr>
          <p:sp>
            <p:nvSpPr>
              <p:cNvPr id="2662" name="Google Shape;2662;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63" name="Google Shape;2663;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64" name="Google Shape;2664;p99"/>
            <p:cNvGrpSpPr/>
            <p:nvPr/>
          </p:nvGrpSpPr>
          <p:grpSpPr>
            <a:xfrm>
              <a:off x="5869732" y="3377883"/>
              <a:ext cx="432000" cy="101655"/>
              <a:chOff x="5815912" y="201588"/>
              <a:chExt cx="540000" cy="104994"/>
            </a:xfrm>
          </p:grpSpPr>
          <p:sp>
            <p:nvSpPr>
              <p:cNvPr id="2665" name="Google Shape;2665;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66" name="Google Shape;2666;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67" name="Google Shape;2667;p99"/>
            <p:cNvGrpSpPr/>
            <p:nvPr/>
          </p:nvGrpSpPr>
          <p:grpSpPr>
            <a:xfrm>
              <a:off x="5869732" y="3908820"/>
              <a:ext cx="432000" cy="101655"/>
              <a:chOff x="5815912" y="201588"/>
              <a:chExt cx="540000" cy="104994"/>
            </a:xfrm>
          </p:grpSpPr>
          <p:sp>
            <p:nvSpPr>
              <p:cNvPr id="2668" name="Google Shape;2668;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69" name="Google Shape;2669;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70" name="Google Shape;2670;p99"/>
            <p:cNvGrpSpPr/>
            <p:nvPr/>
          </p:nvGrpSpPr>
          <p:grpSpPr>
            <a:xfrm>
              <a:off x="5869732" y="4439758"/>
              <a:ext cx="432000" cy="101655"/>
              <a:chOff x="5815912" y="201588"/>
              <a:chExt cx="540000" cy="104994"/>
            </a:xfrm>
          </p:grpSpPr>
          <p:sp>
            <p:nvSpPr>
              <p:cNvPr id="2671" name="Google Shape;2671;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72" name="Google Shape;2672;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73" name="Google Shape;2673;p99"/>
            <p:cNvGrpSpPr/>
            <p:nvPr/>
          </p:nvGrpSpPr>
          <p:grpSpPr>
            <a:xfrm>
              <a:off x="5869732" y="4970697"/>
              <a:ext cx="432000" cy="101655"/>
              <a:chOff x="5815912" y="201588"/>
              <a:chExt cx="540000" cy="104994"/>
            </a:xfrm>
          </p:grpSpPr>
          <p:sp>
            <p:nvSpPr>
              <p:cNvPr id="2674" name="Google Shape;2674;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75" name="Google Shape;2675;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76" name="Google Shape;2676;p99"/>
            <p:cNvGrpSpPr/>
            <p:nvPr/>
          </p:nvGrpSpPr>
          <p:grpSpPr>
            <a:xfrm>
              <a:off x="5869732" y="5501635"/>
              <a:ext cx="432000" cy="101655"/>
              <a:chOff x="5815912" y="201588"/>
              <a:chExt cx="540000" cy="104994"/>
            </a:xfrm>
          </p:grpSpPr>
          <p:sp>
            <p:nvSpPr>
              <p:cNvPr id="2677" name="Google Shape;2677;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78" name="Google Shape;2678;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79" name="Google Shape;2679;p99"/>
            <p:cNvGrpSpPr/>
            <p:nvPr/>
          </p:nvGrpSpPr>
          <p:grpSpPr>
            <a:xfrm>
              <a:off x="5869732" y="6032572"/>
              <a:ext cx="432000" cy="101655"/>
              <a:chOff x="5815912" y="201588"/>
              <a:chExt cx="540000" cy="104994"/>
            </a:xfrm>
          </p:grpSpPr>
          <p:sp>
            <p:nvSpPr>
              <p:cNvPr id="2680" name="Google Shape;2680;p9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81" name="Google Shape;2681;p9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682" name="Google Shape;2682;p99"/>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683" name="Google Shape;2683;p99"/>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8">
    <p:spTree>
      <p:nvGrpSpPr>
        <p:cNvPr id="2684" name="Shape 2684"/>
        <p:cNvGrpSpPr/>
        <p:nvPr/>
      </p:nvGrpSpPr>
      <p:grpSpPr>
        <a:xfrm>
          <a:off x="0" y="0"/>
          <a:ext cx="0" cy="0"/>
          <a:chOff x="0" y="0"/>
          <a:chExt cx="0" cy="0"/>
        </a:xfrm>
      </p:grpSpPr>
      <p:sp>
        <p:nvSpPr>
          <p:cNvPr id="2685" name="Google Shape;2685;p100"/>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86" name="Google Shape;2686;p100"/>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87" name="Google Shape;2687;p100"/>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88" name="Google Shape;2688;p100"/>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89" name="Google Shape;2689;p100"/>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90" name="Google Shape;2690;p100"/>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91" name="Google Shape;2691;p100"/>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92" name="Google Shape;2692;p100"/>
          <p:cNvSpPr/>
          <p:nvPr/>
        </p:nvSpPr>
        <p:spPr>
          <a:xfrm flipH="1" rot="-5398293">
            <a:off x="-258292" y="5159275"/>
            <a:ext cx="12084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693" name="Google Shape;2693;p100">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94" name="Google Shape;2694;p100">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95" name="Google Shape;2695;p100">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96" name="Google Shape;2696;p100">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97" name="Google Shape;2697;p100">
            <a:hlinkClick action="ppaction://hlinksldjump" r:id="rId6"/>
          </p:cNvPr>
          <p:cNvSpPr/>
          <p:nvPr/>
        </p:nvSpPr>
        <p:spPr>
          <a:xfrm rot="5397851">
            <a:off x="-138220" y="512428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98" name="Google Shape;2698;p100">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699" name="Google Shape;2699;p100"/>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00" name="Google Shape;2700;p100"/>
          <p:cNvSpPr/>
          <p:nvPr/>
        </p:nvSpPr>
        <p:spPr>
          <a:xfrm flipH="1" rot="-5398099">
            <a:off x="-196491" y="6039025"/>
            <a:ext cx="10848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01" name="Google Shape;2701;p100"/>
          <p:cNvSpPr/>
          <p:nvPr/>
        </p:nvSpPr>
        <p:spPr>
          <a:xfrm flipH="1" rot="-5398050">
            <a:off x="-190547" y="1223500"/>
            <a:ext cx="10578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02" name="Google Shape;2702;p100"/>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03" name="Google Shape;2703;p100"/>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04" name="Google Shape;2704;p100"/>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05" name="Google Shape;2705;p100"/>
          <p:cNvSpPr/>
          <p:nvPr/>
        </p:nvSpPr>
        <p:spPr>
          <a:xfrm rot="5398271">
            <a:off x="11234790" y="6018725"/>
            <a:ext cx="11928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706" name="Google Shape;2706;p100"/>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07" name="Google Shape;2707;p100"/>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08" name="Google Shape;2708;p100"/>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09" name="Google Shape;2709;p100"/>
          <p:cNvSpPr txBox="1"/>
          <p:nvPr>
            <p:ph type="title"/>
          </p:nvPr>
        </p:nvSpPr>
        <p:spPr>
          <a:xfrm>
            <a:off x="795575" y="359550"/>
            <a:ext cx="4844400" cy="731400"/>
          </a:xfrm>
          <a:prstGeom prst="rect">
            <a:avLst/>
          </a:prstGeom>
          <a:solidFill>
            <a:schemeClr val="accent5"/>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710" name="Google Shape;2710;p100"/>
          <p:cNvGrpSpPr/>
          <p:nvPr/>
        </p:nvGrpSpPr>
        <p:grpSpPr>
          <a:xfrm>
            <a:off x="5869732" y="192255"/>
            <a:ext cx="432000" cy="6472908"/>
            <a:chOff x="5869732" y="192255"/>
            <a:chExt cx="432000" cy="6472908"/>
          </a:xfrm>
        </p:grpSpPr>
        <p:grpSp>
          <p:nvGrpSpPr>
            <p:cNvPr id="2711" name="Google Shape;2711;p100"/>
            <p:cNvGrpSpPr/>
            <p:nvPr/>
          </p:nvGrpSpPr>
          <p:grpSpPr>
            <a:xfrm>
              <a:off x="5869732" y="192255"/>
              <a:ext cx="432000" cy="101655"/>
              <a:chOff x="5815912" y="201588"/>
              <a:chExt cx="540000" cy="104994"/>
            </a:xfrm>
          </p:grpSpPr>
          <p:sp>
            <p:nvSpPr>
              <p:cNvPr id="2712" name="Google Shape;2712;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13" name="Google Shape;2713;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14" name="Google Shape;2714;p100"/>
            <p:cNvGrpSpPr/>
            <p:nvPr/>
          </p:nvGrpSpPr>
          <p:grpSpPr>
            <a:xfrm>
              <a:off x="5869732" y="6563508"/>
              <a:ext cx="432000" cy="101655"/>
              <a:chOff x="5815912" y="201588"/>
              <a:chExt cx="540000" cy="104994"/>
            </a:xfrm>
          </p:grpSpPr>
          <p:sp>
            <p:nvSpPr>
              <p:cNvPr id="2715" name="Google Shape;2715;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16" name="Google Shape;2716;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17" name="Google Shape;2717;p100"/>
            <p:cNvGrpSpPr/>
            <p:nvPr/>
          </p:nvGrpSpPr>
          <p:grpSpPr>
            <a:xfrm>
              <a:off x="5869732" y="723193"/>
              <a:ext cx="432000" cy="101655"/>
              <a:chOff x="5815912" y="201588"/>
              <a:chExt cx="540000" cy="104994"/>
            </a:xfrm>
          </p:grpSpPr>
          <p:sp>
            <p:nvSpPr>
              <p:cNvPr id="2718" name="Google Shape;2718;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19" name="Google Shape;2719;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20" name="Google Shape;2720;p100"/>
            <p:cNvGrpSpPr/>
            <p:nvPr/>
          </p:nvGrpSpPr>
          <p:grpSpPr>
            <a:xfrm>
              <a:off x="5869732" y="1254131"/>
              <a:ext cx="432000" cy="101655"/>
              <a:chOff x="5815912" y="201588"/>
              <a:chExt cx="540000" cy="104994"/>
            </a:xfrm>
          </p:grpSpPr>
          <p:sp>
            <p:nvSpPr>
              <p:cNvPr id="2721" name="Google Shape;2721;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22" name="Google Shape;2722;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23" name="Google Shape;2723;p100"/>
            <p:cNvGrpSpPr/>
            <p:nvPr/>
          </p:nvGrpSpPr>
          <p:grpSpPr>
            <a:xfrm>
              <a:off x="5869732" y="1785069"/>
              <a:ext cx="432000" cy="101655"/>
              <a:chOff x="5815912" y="201588"/>
              <a:chExt cx="540000" cy="104994"/>
            </a:xfrm>
          </p:grpSpPr>
          <p:sp>
            <p:nvSpPr>
              <p:cNvPr id="2724" name="Google Shape;2724;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25" name="Google Shape;2725;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26" name="Google Shape;2726;p100"/>
            <p:cNvGrpSpPr/>
            <p:nvPr/>
          </p:nvGrpSpPr>
          <p:grpSpPr>
            <a:xfrm>
              <a:off x="5869732" y="2316007"/>
              <a:ext cx="432000" cy="101655"/>
              <a:chOff x="5815912" y="201588"/>
              <a:chExt cx="540000" cy="104994"/>
            </a:xfrm>
          </p:grpSpPr>
          <p:sp>
            <p:nvSpPr>
              <p:cNvPr id="2727" name="Google Shape;2727;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28" name="Google Shape;2728;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29" name="Google Shape;2729;p100"/>
            <p:cNvGrpSpPr/>
            <p:nvPr/>
          </p:nvGrpSpPr>
          <p:grpSpPr>
            <a:xfrm>
              <a:off x="5869732" y="2846944"/>
              <a:ext cx="432000" cy="101655"/>
              <a:chOff x="5815912" y="201588"/>
              <a:chExt cx="540000" cy="104994"/>
            </a:xfrm>
          </p:grpSpPr>
          <p:sp>
            <p:nvSpPr>
              <p:cNvPr id="2730" name="Google Shape;2730;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31" name="Google Shape;2731;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32" name="Google Shape;2732;p100"/>
            <p:cNvGrpSpPr/>
            <p:nvPr/>
          </p:nvGrpSpPr>
          <p:grpSpPr>
            <a:xfrm>
              <a:off x="5869732" y="3377883"/>
              <a:ext cx="432000" cy="101655"/>
              <a:chOff x="5815912" y="201588"/>
              <a:chExt cx="540000" cy="104994"/>
            </a:xfrm>
          </p:grpSpPr>
          <p:sp>
            <p:nvSpPr>
              <p:cNvPr id="2733" name="Google Shape;2733;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34" name="Google Shape;2734;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35" name="Google Shape;2735;p100"/>
            <p:cNvGrpSpPr/>
            <p:nvPr/>
          </p:nvGrpSpPr>
          <p:grpSpPr>
            <a:xfrm>
              <a:off x="5869732" y="3908820"/>
              <a:ext cx="432000" cy="101655"/>
              <a:chOff x="5815912" y="201588"/>
              <a:chExt cx="540000" cy="104994"/>
            </a:xfrm>
          </p:grpSpPr>
          <p:sp>
            <p:nvSpPr>
              <p:cNvPr id="2736" name="Google Shape;2736;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37" name="Google Shape;2737;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38" name="Google Shape;2738;p100"/>
            <p:cNvGrpSpPr/>
            <p:nvPr/>
          </p:nvGrpSpPr>
          <p:grpSpPr>
            <a:xfrm>
              <a:off x="5869732" y="4439758"/>
              <a:ext cx="432000" cy="101655"/>
              <a:chOff x="5815912" y="201588"/>
              <a:chExt cx="540000" cy="104994"/>
            </a:xfrm>
          </p:grpSpPr>
          <p:sp>
            <p:nvSpPr>
              <p:cNvPr id="2739" name="Google Shape;2739;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40" name="Google Shape;2740;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41" name="Google Shape;2741;p100"/>
            <p:cNvGrpSpPr/>
            <p:nvPr/>
          </p:nvGrpSpPr>
          <p:grpSpPr>
            <a:xfrm>
              <a:off x="5869732" y="4970697"/>
              <a:ext cx="432000" cy="101655"/>
              <a:chOff x="5815912" y="201588"/>
              <a:chExt cx="540000" cy="104994"/>
            </a:xfrm>
          </p:grpSpPr>
          <p:sp>
            <p:nvSpPr>
              <p:cNvPr id="2742" name="Google Shape;2742;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43" name="Google Shape;2743;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44" name="Google Shape;2744;p100"/>
            <p:cNvGrpSpPr/>
            <p:nvPr/>
          </p:nvGrpSpPr>
          <p:grpSpPr>
            <a:xfrm>
              <a:off x="5869732" y="5501635"/>
              <a:ext cx="432000" cy="101655"/>
              <a:chOff x="5815912" y="201588"/>
              <a:chExt cx="540000" cy="104994"/>
            </a:xfrm>
          </p:grpSpPr>
          <p:sp>
            <p:nvSpPr>
              <p:cNvPr id="2745" name="Google Shape;2745;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46" name="Google Shape;2746;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47" name="Google Shape;2747;p100"/>
            <p:cNvGrpSpPr/>
            <p:nvPr/>
          </p:nvGrpSpPr>
          <p:grpSpPr>
            <a:xfrm>
              <a:off x="5869732" y="6032572"/>
              <a:ext cx="432000" cy="101655"/>
              <a:chOff x="5815912" y="201588"/>
              <a:chExt cx="540000" cy="104994"/>
            </a:xfrm>
          </p:grpSpPr>
          <p:sp>
            <p:nvSpPr>
              <p:cNvPr id="2748" name="Google Shape;2748;p10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49" name="Google Shape;2749;p10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750" name="Google Shape;2750;p100"/>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751" name="Google Shape;2751;p100"/>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752" name="Google Shape;2752;p100"/>
          <p:cNvSpPr/>
          <p:nvPr/>
        </p:nvSpPr>
        <p:spPr>
          <a:xfrm rot="5397851">
            <a:off x="11351378" y="5067518"/>
            <a:ext cx="959700" cy="548784"/>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Engage 2">
  <p:cSld name="004">
    <p:spTree>
      <p:nvGrpSpPr>
        <p:cNvPr id="227" name="Shape 227"/>
        <p:cNvGrpSpPr/>
        <p:nvPr/>
      </p:nvGrpSpPr>
      <p:grpSpPr>
        <a:xfrm>
          <a:off x="0" y="0"/>
          <a:ext cx="0" cy="0"/>
          <a:chOff x="0" y="0"/>
          <a:chExt cx="0" cy="0"/>
        </a:xfrm>
      </p:grpSpPr>
      <p:sp>
        <p:nvSpPr>
          <p:cNvPr id="228" name="Google Shape;228;p65"/>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grpSp>
        <p:nvGrpSpPr>
          <p:cNvPr id="229" name="Google Shape;229;p65"/>
          <p:cNvGrpSpPr/>
          <p:nvPr/>
        </p:nvGrpSpPr>
        <p:grpSpPr>
          <a:xfrm>
            <a:off x="11556455" y="62214"/>
            <a:ext cx="549547" cy="6719622"/>
            <a:chOff x="11748685" y="230165"/>
            <a:chExt cx="431880" cy="6719622"/>
          </a:xfrm>
        </p:grpSpPr>
        <p:sp>
          <p:nvSpPr>
            <p:cNvPr id="230" name="Google Shape;230;p65"/>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1" name="Google Shape;231;p65"/>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2" name="Google Shape;232;p65"/>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3" name="Google Shape;233;p65"/>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4" name="Google Shape;234;p65"/>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I</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5" name="Google Shape;235;p65"/>
            <p:cNvSpPr/>
            <p:nvPr/>
          </p:nvSpPr>
          <p:spPr>
            <a:xfrm rot="5397851">
              <a:off x="11484775" y="1454452"/>
              <a:ext cx="959700" cy="43128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H</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36" name="Google Shape;236;p65"/>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237" name="Google Shape;237;p65"/>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8" name="Google Shape;238;p65"/>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9" name="Google Shape;239;p65"/>
          <p:cNvSpPr/>
          <p:nvPr/>
        </p:nvSpPr>
        <p:spPr>
          <a:xfrm rot="5398042">
            <a:off x="11285387" y="6054750"/>
            <a:ext cx="10533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40" name="Google Shape;240;p65"/>
          <p:cNvSpPr/>
          <p:nvPr/>
        </p:nvSpPr>
        <p:spPr>
          <a:xfrm rot="5398224">
            <a:off x="11231400" y="5135775"/>
            <a:ext cx="11613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1" name="Google Shape;241;p65"/>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2" name="Google Shape;242;p65"/>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3" name="Google Shape;243;p65"/>
          <p:cNvSpPr/>
          <p:nvPr/>
        </p:nvSpPr>
        <p:spPr>
          <a:xfrm rot="5398058">
            <a:off x="11280962" y="2313250"/>
            <a:ext cx="1062300" cy="43140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4" name="Google Shape;244;p65"/>
          <p:cNvSpPr/>
          <p:nvPr/>
        </p:nvSpPr>
        <p:spPr>
          <a:xfrm rot="5397851">
            <a:off x="11332255" y="1301992"/>
            <a:ext cx="9597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45" name="Google Shape;245;p65"/>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6" name="Google Shape;246;p65"/>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nvGrpSpPr>
          <p:cNvPr id="247" name="Google Shape;247;p65"/>
          <p:cNvGrpSpPr/>
          <p:nvPr/>
        </p:nvGrpSpPr>
        <p:grpSpPr>
          <a:xfrm>
            <a:off x="5869732" y="192255"/>
            <a:ext cx="432000" cy="6472908"/>
            <a:chOff x="5869732" y="192255"/>
            <a:chExt cx="432000" cy="6472908"/>
          </a:xfrm>
        </p:grpSpPr>
        <p:grpSp>
          <p:nvGrpSpPr>
            <p:cNvPr id="248" name="Google Shape;248;p65"/>
            <p:cNvGrpSpPr/>
            <p:nvPr/>
          </p:nvGrpSpPr>
          <p:grpSpPr>
            <a:xfrm>
              <a:off x="5869732" y="192255"/>
              <a:ext cx="432000" cy="101655"/>
              <a:chOff x="5815912" y="201588"/>
              <a:chExt cx="540000" cy="104994"/>
            </a:xfrm>
          </p:grpSpPr>
          <p:sp>
            <p:nvSpPr>
              <p:cNvPr id="249" name="Google Shape;249;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0" name="Google Shape;250;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1" name="Google Shape;251;p65"/>
            <p:cNvGrpSpPr/>
            <p:nvPr/>
          </p:nvGrpSpPr>
          <p:grpSpPr>
            <a:xfrm>
              <a:off x="5869732" y="6563508"/>
              <a:ext cx="432000" cy="101655"/>
              <a:chOff x="5815912" y="201588"/>
              <a:chExt cx="540000" cy="104994"/>
            </a:xfrm>
          </p:grpSpPr>
          <p:sp>
            <p:nvSpPr>
              <p:cNvPr id="252" name="Google Shape;252;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3" name="Google Shape;253;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4" name="Google Shape;254;p65"/>
            <p:cNvGrpSpPr/>
            <p:nvPr/>
          </p:nvGrpSpPr>
          <p:grpSpPr>
            <a:xfrm>
              <a:off x="5869732" y="723193"/>
              <a:ext cx="432000" cy="101655"/>
              <a:chOff x="5815912" y="201588"/>
              <a:chExt cx="540000" cy="104994"/>
            </a:xfrm>
          </p:grpSpPr>
          <p:sp>
            <p:nvSpPr>
              <p:cNvPr id="255" name="Google Shape;255;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6" name="Google Shape;256;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57" name="Google Shape;257;p65"/>
            <p:cNvGrpSpPr/>
            <p:nvPr/>
          </p:nvGrpSpPr>
          <p:grpSpPr>
            <a:xfrm>
              <a:off x="5869732" y="1254131"/>
              <a:ext cx="432000" cy="101655"/>
              <a:chOff x="5815912" y="201588"/>
              <a:chExt cx="540000" cy="104994"/>
            </a:xfrm>
          </p:grpSpPr>
          <p:sp>
            <p:nvSpPr>
              <p:cNvPr id="258" name="Google Shape;258;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9" name="Google Shape;259;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0" name="Google Shape;260;p65"/>
            <p:cNvGrpSpPr/>
            <p:nvPr/>
          </p:nvGrpSpPr>
          <p:grpSpPr>
            <a:xfrm>
              <a:off x="5869732" y="1785069"/>
              <a:ext cx="432000" cy="101655"/>
              <a:chOff x="5815912" y="201588"/>
              <a:chExt cx="540000" cy="104994"/>
            </a:xfrm>
          </p:grpSpPr>
          <p:sp>
            <p:nvSpPr>
              <p:cNvPr id="261" name="Google Shape;261;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2" name="Google Shape;262;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3" name="Google Shape;263;p65"/>
            <p:cNvGrpSpPr/>
            <p:nvPr/>
          </p:nvGrpSpPr>
          <p:grpSpPr>
            <a:xfrm>
              <a:off x="5869732" y="2316007"/>
              <a:ext cx="432000" cy="101655"/>
              <a:chOff x="5815912" y="201588"/>
              <a:chExt cx="540000" cy="104994"/>
            </a:xfrm>
          </p:grpSpPr>
          <p:sp>
            <p:nvSpPr>
              <p:cNvPr id="264" name="Google Shape;264;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5" name="Google Shape;265;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6" name="Google Shape;266;p65"/>
            <p:cNvGrpSpPr/>
            <p:nvPr/>
          </p:nvGrpSpPr>
          <p:grpSpPr>
            <a:xfrm>
              <a:off x="5869732" y="2846944"/>
              <a:ext cx="432000" cy="101655"/>
              <a:chOff x="5815912" y="201588"/>
              <a:chExt cx="540000" cy="104994"/>
            </a:xfrm>
          </p:grpSpPr>
          <p:sp>
            <p:nvSpPr>
              <p:cNvPr id="267" name="Google Shape;267;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8" name="Google Shape;268;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69" name="Google Shape;269;p65"/>
            <p:cNvGrpSpPr/>
            <p:nvPr/>
          </p:nvGrpSpPr>
          <p:grpSpPr>
            <a:xfrm>
              <a:off x="5869732" y="3377883"/>
              <a:ext cx="432000" cy="101655"/>
              <a:chOff x="5815912" y="201588"/>
              <a:chExt cx="540000" cy="104994"/>
            </a:xfrm>
          </p:grpSpPr>
          <p:sp>
            <p:nvSpPr>
              <p:cNvPr id="270" name="Google Shape;270;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1" name="Google Shape;271;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2" name="Google Shape;272;p65"/>
            <p:cNvGrpSpPr/>
            <p:nvPr/>
          </p:nvGrpSpPr>
          <p:grpSpPr>
            <a:xfrm>
              <a:off x="5869732" y="3908820"/>
              <a:ext cx="432000" cy="101655"/>
              <a:chOff x="5815912" y="201588"/>
              <a:chExt cx="540000" cy="104994"/>
            </a:xfrm>
          </p:grpSpPr>
          <p:sp>
            <p:nvSpPr>
              <p:cNvPr id="273" name="Google Shape;273;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4" name="Google Shape;274;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5" name="Google Shape;275;p65"/>
            <p:cNvGrpSpPr/>
            <p:nvPr/>
          </p:nvGrpSpPr>
          <p:grpSpPr>
            <a:xfrm>
              <a:off x="5869732" y="4439758"/>
              <a:ext cx="432000" cy="101655"/>
              <a:chOff x="5815912" y="201588"/>
              <a:chExt cx="540000" cy="104994"/>
            </a:xfrm>
          </p:grpSpPr>
          <p:sp>
            <p:nvSpPr>
              <p:cNvPr id="276" name="Google Shape;276;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7" name="Google Shape;277;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8" name="Google Shape;278;p65"/>
            <p:cNvGrpSpPr/>
            <p:nvPr/>
          </p:nvGrpSpPr>
          <p:grpSpPr>
            <a:xfrm>
              <a:off x="5869732" y="4970697"/>
              <a:ext cx="432000" cy="101655"/>
              <a:chOff x="5815912" y="201588"/>
              <a:chExt cx="540000" cy="104994"/>
            </a:xfrm>
          </p:grpSpPr>
          <p:sp>
            <p:nvSpPr>
              <p:cNvPr id="279" name="Google Shape;279;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0" name="Google Shape;280;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1" name="Google Shape;281;p65"/>
            <p:cNvGrpSpPr/>
            <p:nvPr/>
          </p:nvGrpSpPr>
          <p:grpSpPr>
            <a:xfrm>
              <a:off x="5869732" y="5501635"/>
              <a:ext cx="432000" cy="101655"/>
              <a:chOff x="5815912" y="201588"/>
              <a:chExt cx="540000" cy="104994"/>
            </a:xfrm>
          </p:grpSpPr>
          <p:sp>
            <p:nvSpPr>
              <p:cNvPr id="282" name="Google Shape;282;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3" name="Google Shape;283;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4" name="Google Shape;284;p65"/>
            <p:cNvGrpSpPr/>
            <p:nvPr/>
          </p:nvGrpSpPr>
          <p:grpSpPr>
            <a:xfrm>
              <a:off x="5869732" y="6032572"/>
              <a:ext cx="432000" cy="101655"/>
              <a:chOff x="5815912" y="201588"/>
              <a:chExt cx="540000" cy="104994"/>
            </a:xfrm>
          </p:grpSpPr>
          <p:sp>
            <p:nvSpPr>
              <p:cNvPr id="285" name="Google Shape;285;p6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6" name="Google Shape;286;p6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87" name="Google Shape;287;p65"/>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sp>
        <p:nvSpPr>
          <p:cNvPr id="288" name="Google Shape;288;p65"/>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9" name="Google Shape;289;p65"/>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90" name="Google Shape;290;p65"/>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91" name="Google Shape;291;p65">
            <a:hlinkClick action="ppaction://hlinksldjump" r:id="rId2"/>
          </p:cNvPr>
          <p:cNvSpPr/>
          <p:nvPr/>
        </p:nvSpPr>
        <p:spPr>
          <a:xfrm rot="5397851">
            <a:off x="-87645" y="34207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2" name="Google Shape;292;p65">
            <a:hlinkClick action="ppaction://hlinksldjump" r:id="rId3"/>
          </p:cNvPr>
          <p:cNvSpPr/>
          <p:nvPr/>
        </p:nvSpPr>
        <p:spPr>
          <a:xfrm rot="5397851">
            <a:off x="11423330" y="13465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3" name="Google Shape;293;p65">
            <a:hlinkClick action="ppaction://hlinksldjump" r:id="rId4"/>
          </p:cNvPr>
          <p:cNvSpPr/>
          <p:nvPr/>
        </p:nvSpPr>
        <p:spPr>
          <a:xfrm rot="5397851">
            <a:off x="11423330" y="23066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4" name="Google Shape;294;p65">
            <a:hlinkClick action="ppaction://hlinksldjump" r:id="rId5"/>
          </p:cNvPr>
          <p:cNvSpPr/>
          <p:nvPr/>
        </p:nvSpPr>
        <p:spPr>
          <a:xfrm rot="5397851">
            <a:off x="114233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5" name="Google Shape;295;p65">
            <a:hlinkClick action="ppaction://hlinksldjump" r:id="rId6"/>
          </p:cNvPr>
          <p:cNvSpPr/>
          <p:nvPr/>
        </p:nvSpPr>
        <p:spPr>
          <a:xfrm rot="5397851">
            <a:off x="114233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6" name="Google Shape;296;p65">
            <a:hlinkClick action="ppaction://hlinksldjump" r:id="rId7"/>
          </p:cNvPr>
          <p:cNvSpPr/>
          <p:nvPr/>
        </p:nvSpPr>
        <p:spPr>
          <a:xfrm rot="5397851">
            <a:off x="11431755"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7" name="Google Shape;297;p65">
            <a:hlinkClick action="ppaction://hlinksldjump" r:id="rId8"/>
          </p:cNvPr>
          <p:cNvSpPr/>
          <p:nvPr/>
        </p:nvSpPr>
        <p:spPr>
          <a:xfrm rot="5397851">
            <a:off x="11344830" y="614708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9">
    <p:spTree>
      <p:nvGrpSpPr>
        <p:cNvPr id="2753" name="Shape 2753"/>
        <p:cNvGrpSpPr/>
        <p:nvPr/>
      </p:nvGrpSpPr>
      <p:grpSpPr>
        <a:xfrm>
          <a:off x="0" y="0"/>
          <a:ext cx="0" cy="0"/>
          <a:chOff x="0" y="0"/>
          <a:chExt cx="0" cy="0"/>
        </a:xfrm>
      </p:grpSpPr>
      <p:sp>
        <p:nvSpPr>
          <p:cNvPr id="2754" name="Google Shape;2754;p101"/>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55" name="Google Shape;2755;p101"/>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56" name="Google Shape;2756;p101"/>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57" name="Google Shape;2757;p101"/>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58" name="Google Shape;2758;p101"/>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59" name="Google Shape;2759;p101"/>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60" name="Google Shape;2760;p101"/>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61" name="Google Shape;2761;p101"/>
          <p:cNvSpPr/>
          <p:nvPr/>
        </p:nvSpPr>
        <p:spPr>
          <a:xfrm flipH="1" rot="-5397851">
            <a:off x="-134005" y="5141776"/>
            <a:ext cx="9597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62" name="Google Shape;2762;p101">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763" name="Google Shape;2763;p101">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764" name="Google Shape;2764;p101">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765" name="Google Shape;2765;p101">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766" name="Google Shape;2766;p101">
            <a:hlinkClick action="ppaction://hlinksldjump" r:id="rId6"/>
          </p:cNvPr>
          <p:cNvSpPr/>
          <p:nvPr/>
        </p:nvSpPr>
        <p:spPr>
          <a:xfrm rot="5397851">
            <a:off x="-138220" y="51321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767" name="Google Shape;2767;p101">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768" name="Google Shape;2768;p101"/>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69" name="Google Shape;2769;p101"/>
          <p:cNvSpPr/>
          <p:nvPr/>
        </p:nvSpPr>
        <p:spPr>
          <a:xfrm flipH="1" rot="-5398042">
            <a:off x="-180892" y="6054876"/>
            <a:ext cx="10536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770" name="Google Shape;2770;p101"/>
          <p:cNvSpPr/>
          <p:nvPr/>
        </p:nvSpPr>
        <p:spPr>
          <a:xfrm flipH="1" rot="-5398078">
            <a:off x="-198333" y="1215650"/>
            <a:ext cx="10734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71" name="Google Shape;2771;p101"/>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72" name="Google Shape;2772;p101"/>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73" name="Google Shape;2773;p101"/>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774" name="Google Shape;2774;p101"/>
          <p:cNvSpPr/>
          <p:nvPr/>
        </p:nvSpPr>
        <p:spPr>
          <a:xfrm rot="5398174">
            <a:off x="11266316" y="6002925"/>
            <a:ext cx="11298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775" name="Google Shape;2775;p101"/>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76" name="Google Shape;2776;p101"/>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77" name="Google Shape;2777;p101"/>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78" name="Google Shape;2778;p101"/>
          <p:cNvSpPr txBox="1"/>
          <p:nvPr>
            <p:ph type="title"/>
          </p:nvPr>
        </p:nvSpPr>
        <p:spPr>
          <a:xfrm>
            <a:off x="795575" y="359550"/>
            <a:ext cx="4844400" cy="731400"/>
          </a:xfrm>
          <a:prstGeom prst="rect">
            <a:avLst/>
          </a:prstGeom>
          <a:solidFill>
            <a:schemeClr val="accent5"/>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779" name="Google Shape;2779;p101"/>
          <p:cNvGrpSpPr/>
          <p:nvPr/>
        </p:nvGrpSpPr>
        <p:grpSpPr>
          <a:xfrm>
            <a:off x="5869732" y="192255"/>
            <a:ext cx="432000" cy="6472908"/>
            <a:chOff x="5869732" y="192255"/>
            <a:chExt cx="432000" cy="6472908"/>
          </a:xfrm>
        </p:grpSpPr>
        <p:grpSp>
          <p:nvGrpSpPr>
            <p:cNvPr id="2780" name="Google Shape;2780;p101"/>
            <p:cNvGrpSpPr/>
            <p:nvPr/>
          </p:nvGrpSpPr>
          <p:grpSpPr>
            <a:xfrm>
              <a:off x="5869732" y="192255"/>
              <a:ext cx="432000" cy="101655"/>
              <a:chOff x="5815912" y="201588"/>
              <a:chExt cx="540000" cy="104994"/>
            </a:xfrm>
          </p:grpSpPr>
          <p:sp>
            <p:nvSpPr>
              <p:cNvPr id="2781" name="Google Shape;2781;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82" name="Google Shape;2782;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83" name="Google Shape;2783;p101"/>
            <p:cNvGrpSpPr/>
            <p:nvPr/>
          </p:nvGrpSpPr>
          <p:grpSpPr>
            <a:xfrm>
              <a:off x="5869732" y="6563508"/>
              <a:ext cx="432000" cy="101655"/>
              <a:chOff x="5815912" y="201588"/>
              <a:chExt cx="540000" cy="104994"/>
            </a:xfrm>
          </p:grpSpPr>
          <p:sp>
            <p:nvSpPr>
              <p:cNvPr id="2784" name="Google Shape;2784;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85" name="Google Shape;2785;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86" name="Google Shape;2786;p101"/>
            <p:cNvGrpSpPr/>
            <p:nvPr/>
          </p:nvGrpSpPr>
          <p:grpSpPr>
            <a:xfrm>
              <a:off x="5869732" y="723193"/>
              <a:ext cx="432000" cy="101655"/>
              <a:chOff x="5815912" y="201588"/>
              <a:chExt cx="540000" cy="104994"/>
            </a:xfrm>
          </p:grpSpPr>
          <p:sp>
            <p:nvSpPr>
              <p:cNvPr id="2787" name="Google Shape;2787;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88" name="Google Shape;2788;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89" name="Google Shape;2789;p101"/>
            <p:cNvGrpSpPr/>
            <p:nvPr/>
          </p:nvGrpSpPr>
          <p:grpSpPr>
            <a:xfrm>
              <a:off x="5869732" y="1254131"/>
              <a:ext cx="432000" cy="101655"/>
              <a:chOff x="5815912" y="201588"/>
              <a:chExt cx="540000" cy="104994"/>
            </a:xfrm>
          </p:grpSpPr>
          <p:sp>
            <p:nvSpPr>
              <p:cNvPr id="2790" name="Google Shape;2790;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91" name="Google Shape;2791;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92" name="Google Shape;2792;p101"/>
            <p:cNvGrpSpPr/>
            <p:nvPr/>
          </p:nvGrpSpPr>
          <p:grpSpPr>
            <a:xfrm>
              <a:off x="5869732" y="1785069"/>
              <a:ext cx="432000" cy="101655"/>
              <a:chOff x="5815912" y="201588"/>
              <a:chExt cx="540000" cy="104994"/>
            </a:xfrm>
          </p:grpSpPr>
          <p:sp>
            <p:nvSpPr>
              <p:cNvPr id="2793" name="Google Shape;2793;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94" name="Google Shape;2794;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95" name="Google Shape;2795;p101"/>
            <p:cNvGrpSpPr/>
            <p:nvPr/>
          </p:nvGrpSpPr>
          <p:grpSpPr>
            <a:xfrm>
              <a:off x="5869732" y="2316007"/>
              <a:ext cx="432000" cy="101655"/>
              <a:chOff x="5815912" y="201588"/>
              <a:chExt cx="540000" cy="104994"/>
            </a:xfrm>
          </p:grpSpPr>
          <p:sp>
            <p:nvSpPr>
              <p:cNvPr id="2796" name="Google Shape;2796;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97" name="Google Shape;2797;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798" name="Google Shape;2798;p101"/>
            <p:cNvGrpSpPr/>
            <p:nvPr/>
          </p:nvGrpSpPr>
          <p:grpSpPr>
            <a:xfrm>
              <a:off x="5869732" y="2846944"/>
              <a:ext cx="432000" cy="101655"/>
              <a:chOff x="5815912" y="201588"/>
              <a:chExt cx="540000" cy="104994"/>
            </a:xfrm>
          </p:grpSpPr>
          <p:sp>
            <p:nvSpPr>
              <p:cNvPr id="2799" name="Google Shape;2799;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00" name="Google Shape;2800;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01" name="Google Shape;2801;p101"/>
            <p:cNvGrpSpPr/>
            <p:nvPr/>
          </p:nvGrpSpPr>
          <p:grpSpPr>
            <a:xfrm>
              <a:off x="5869732" y="3377883"/>
              <a:ext cx="432000" cy="101655"/>
              <a:chOff x="5815912" y="201588"/>
              <a:chExt cx="540000" cy="104994"/>
            </a:xfrm>
          </p:grpSpPr>
          <p:sp>
            <p:nvSpPr>
              <p:cNvPr id="2802" name="Google Shape;2802;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03" name="Google Shape;2803;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04" name="Google Shape;2804;p101"/>
            <p:cNvGrpSpPr/>
            <p:nvPr/>
          </p:nvGrpSpPr>
          <p:grpSpPr>
            <a:xfrm>
              <a:off x="5869732" y="3908820"/>
              <a:ext cx="432000" cy="101655"/>
              <a:chOff x="5815912" y="201588"/>
              <a:chExt cx="540000" cy="104994"/>
            </a:xfrm>
          </p:grpSpPr>
          <p:sp>
            <p:nvSpPr>
              <p:cNvPr id="2805" name="Google Shape;2805;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06" name="Google Shape;2806;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07" name="Google Shape;2807;p101"/>
            <p:cNvGrpSpPr/>
            <p:nvPr/>
          </p:nvGrpSpPr>
          <p:grpSpPr>
            <a:xfrm>
              <a:off x="5869732" y="4439758"/>
              <a:ext cx="432000" cy="101655"/>
              <a:chOff x="5815912" y="201588"/>
              <a:chExt cx="540000" cy="104994"/>
            </a:xfrm>
          </p:grpSpPr>
          <p:sp>
            <p:nvSpPr>
              <p:cNvPr id="2808" name="Google Shape;2808;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09" name="Google Shape;2809;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10" name="Google Shape;2810;p101"/>
            <p:cNvGrpSpPr/>
            <p:nvPr/>
          </p:nvGrpSpPr>
          <p:grpSpPr>
            <a:xfrm>
              <a:off x="5869732" y="4970697"/>
              <a:ext cx="432000" cy="101655"/>
              <a:chOff x="5815912" y="201588"/>
              <a:chExt cx="540000" cy="104994"/>
            </a:xfrm>
          </p:grpSpPr>
          <p:sp>
            <p:nvSpPr>
              <p:cNvPr id="2811" name="Google Shape;2811;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12" name="Google Shape;2812;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13" name="Google Shape;2813;p101"/>
            <p:cNvGrpSpPr/>
            <p:nvPr/>
          </p:nvGrpSpPr>
          <p:grpSpPr>
            <a:xfrm>
              <a:off x="5869732" y="5501635"/>
              <a:ext cx="432000" cy="101655"/>
              <a:chOff x="5815912" y="201588"/>
              <a:chExt cx="540000" cy="104994"/>
            </a:xfrm>
          </p:grpSpPr>
          <p:sp>
            <p:nvSpPr>
              <p:cNvPr id="2814" name="Google Shape;2814;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15" name="Google Shape;2815;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16" name="Google Shape;2816;p101"/>
            <p:cNvGrpSpPr/>
            <p:nvPr/>
          </p:nvGrpSpPr>
          <p:grpSpPr>
            <a:xfrm>
              <a:off x="5869732" y="6032572"/>
              <a:ext cx="432000" cy="101655"/>
              <a:chOff x="5815912" y="201588"/>
              <a:chExt cx="540000" cy="104994"/>
            </a:xfrm>
          </p:grpSpPr>
          <p:sp>
            <p:nvSpPr>
              <p:cNvPr id="2817" name="Google Shape;2817;p10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18" name="Google Shape;2818;p10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819" name="Google Shape;2819;p101"/>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820" name="Google Shape;2820;p101"/>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821" name="Google Shape;2821;p101"/>
          <p:cNvSpPr/>
          <p:nvPr/>
        </p:nvSpPr>
        <p:spPr>
          <a:xfrm flipH="1" rot="-5397851">
            <a:off x="-127815" y="5091293"/>
            <a:ext cx="959700" cy="525222"/>
          </a:xfrm>
          <a:prstGeom prst="round2SameRect">
            <a:avLst>
              <a:gd fmla="val 19819" name="adj1"/>
              <a:gd fmla="val 0" name="adj2"/>
            </a:avLst>
          </a:prstGeom>
          <a:solidFill>
            <a:schemeClr val="accent5"/>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10">
    <p:spTree>
      <p:nvGrpSpPr>
        <p:cNvPr id="2822" name="Shape 2822"/>
        <p:cNvGrpSpPr/>
        <p:nvPr/>
      </p:nvGrpSpPr>
      <p:grpSpPr>
        <a:xfrm>
          <a:off x="0" y="0"/>
          <a:ext cx="0" cy="0"/>
          <a:chOff x="0" y="0"/>
          <a:chExt cx="0" cy="0"/>
        </a:xfrm>
      </p:grpSpPr>
      <p:sp>
        <p:nvSpPr>
          <p:cNvPr id="2823" name="Google Shape;2823;p102"/>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24" name="Google Shape;2824;p102"/>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25" name="Google Shape;2825;p102"/>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26" name="Google Shape;2826;p102"/>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27" name="Google Shape;2827;p102"/>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28" name="Google Shape;2828;p102"/>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29" name="Google Shape;2829;p102"/>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30" name="Google Shape;2830;p102"/>
          <p:cNvSpPr/>
          <p:nvPr/>
        </p:nvSpPr>
        <p:spPr>
          <a:xfrm flipH="1" rot="-5397851">
            <a:off x="-134005" y="5141776"/>
            <a:ext cx="9597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31" name="Google Shape;2831;p102">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832" name="Google Shape;2832;p102">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833" name="Google Shape;2833;p102">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834" name="Google Shape;2834;p102">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835" name="Google Shape;2835;p102">
            <a:hlinkClick action="ppaction://hlinksldjump" r:id="rId6"/>
          </p:cNvPr>
          <p:cNvSpPr/>
          <p:nvPr/>
        </p:nvSpPr>
        <p:spPr>
          <a:xfrm rot="5397851">
            <a:off x="-138220" y="51321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836" name="Google Shape;2836;p102">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837" name="Google Shape;2837;p102"/>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38" name="Google Shape;2838;p102"/>
          <p:cNvSpPr/>
          <p:nvPr/>
        </p:nvSpPr>
        <p:spPr>
          <a:xfrm flipH="1" rot="-5398071">
            <a:off x="-188682" y="6046975"/>
            <a:ext cx="10692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839" name="Google Shape;2839;p102"/>
          <p:cNvSpPr/>
          <p:nvPr/>
        </p:nvSpPr>
        <p:spPr>
          <a:xfrm flipH="1" rot="-5398078">
            <a:off x="-198323" y="1215625"/>
            <a:ext cx="10734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40" name="Google Shape;2840;p102"/>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41" name="Google Shape;2841;p102"/>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42" name="Google Shape;2842;p102"/>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43" name="Google Shape;2843;p102"/>
          <p:cNvSpPr/>
          <p:nvPr/>
        </p:nvSpPr>
        <p:spPr>
          <a:xfrm flipH="1" rot="-5397851">
            <a:off x="-127815" y="5091293"/>
            <a:ext cx="959700" cy="525222"/>
          </a:xfrm>
          <a:prstGeom prst="round2SameRect">
            <a:avLst>
              <a:gd fmla="val 19819" name="adj1"/>
              <a:gd fmla="val 0" name="adj2"/>
            </a:avLst>
          </a:prstGeom>
          <a:solidFill>
            <a:schemeClr val="accent5"/>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44" name="Google Shape;2844;p102"/>
          <p:cNvSpPr/>
          <p:nvPr/>
        </p:nvSpPr>
        <p:spPr>
          <a:xfrm rot="5398200">
            <a:off x="11258373" y="6026575"/>
            <a:ext cx="11457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845" name="Google Shape;2845;p102"/>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46" name="Google Shape;2846;p102"/>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47" name="Google Shape;2847;p102"/>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48" name="Google Shape;2848;p102"/>
          <p:cNvSpPr txBox="1"/>
          <p:nvPr>
            <p:ph type="title"/>
          </p:nvPr>
        </p:nvSpPr>
        <p:spPr>
          <a:xfrm>
            <a:off x="795575" y="359550"/>
            <a:ext cx="4844400" cy="731400"/>
          </a:xfrm>
          <a:prstGeom prst="rect">
            <a:avLst/>
          </a:prstGeom>
          <a:solidFill>
            <a:schemeClr val="accent5"/>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849" name="Google Shape;2849;p102"/>
          <p:cNvGrpSpPr/>
          <p:nvPr/>
        </p:nvGrpSpPr>
        <p:grpSpPr>
          <a:xfrm>
            <a:off x="5869732" y="192255"/>
            <a:ext cx="432000" cy="6472908"/>
            <a:chOff x="5869732" y="192255"/>
            <a:chExt cx="432000" cy="6472908"/>
          </a:xfrm>
        </p:grpSpPr>
        <p:grpSp>
          <p:nvGrpSpPr>
            <p:cNvPr id="2850" name="Google Shape;2850;p102"/>
            <p:cNvGrpSpPr/>
            <p:nvPr/>
          </p:nvGrpSpPr>
          <p:grpSpPr>
            <a:xfrm>
              <a:off x="5869732" y="192255"/>
              <a:ext cx="432000" cy="101655"/>
              <a:chOff x="5815912" y="201588"/>
              <a:chExt cx="540000" cy="104994"/>
            </a:xfrm>
          </p:grpSpPr>
          <p:sp>
            <p:nvSpPr>
              <p:cNvPr id="2851" name="Google Shape;2851;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52" name="Google Shape;2852;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53" name="Google Shape;2853;p102"/>
            <p:cNvGrpSpPr/>
            <p:nvPr/>
          </p:nvGrpSpPr>
          <p:grpSpPr>
            <a:xfrm>
              <a:off x="5869732" y="6563508"/>
              <a:ext cx="432000" cy="101655"/>
              <a:chOff x="5815912" y="201588"/>
              <a:chExt cx="540000" cy="104994"/>
            </a:xfrm>
          </p:grpSpPr>
          <p:sp>
            <p:nvSpPr>
              <p:cNvPr id="2854" name="Google Shape;2854;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55" name="Google Shape;2855;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56" name="Google Shape;2856;p102"/>
            <p:cNvGrpSpPr/>
            <p:nvPr/>
          </p:nvGrpSpPr>
          <p:grpSpPr>
            <a:xfrm>
              <a:off x="5869732" y="723193"/>
              <a:ext cx="432000" cy="101655"/>
              <a:chOff x="5815912" y="201588"/>
              <a:chExt cx="540000" cy="104994"/>
            </a:xfrm>
          </p:grpSpPr>
          <p:sp>
            <p:nvSpPr>
              <p:cNvPr id="2857" name="Google Shape;2857;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58" name="Google Shape;2858;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59" name="Google Shape;2859;p102"/>
            <p:cNvGrpSpPr/>
            <p:nvPr/>
          </p:nvGrpSpPr>
          <p:grpSpPr>
            <a:xfrm>
              <a:off x="5869732" y="1254131"/>
              <a:ext cx="432000" cy="101655"/>
              <a:chOff x="5815912" y="201588"/>
              <a:chExt cx="540000" cy="104994"/>
            </a:xfrm>
          </p:grpSpPr>
          <p:sp>
            <p:nvSpPr>
              <p:cNvPr id="2860" name="Google Shape;2860;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61" name="Google Shape;2861;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62" name="Google Shape;2862;p102"/>
            <p:cNvGrpSpPr/>
            <p:nvPr/>
          </p:nvGrpSpPr>
          <p:grpSpPr>
            <a:xfrm>
              <a:off x="5869732" y="1785069"/>
              <a:ext cx="432000" cy="101655"/>
              <a:chOff x="5815912" y="201588"/>
              <a:chExt cx="540000" cy="104994"/>
            </a:xfrm>
          </p:grpSpPr>
          <p:sp>
            <p:nvSpPr>
              <p:cNvPr id="2863" name="Google Shape;2863;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64" name="Google Shape;2864;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65" name="Google Shape;2865;p102"/>
            <p:cNvGrpSpPr/>
            <p:nvPr/>
          </p:nvGrpSpPr>
          <p:grpSpPr>
            <a:xfrm>
              <a:off x="5869732" y="2316007"/>
              <a:ext cx="432000" cy="101655"/>
              <a:chOff x="5815912" y="201588"/>
              <a:chExt cx="540000" cy="104994"/>
            </a:xfrm>
          </p:grpSpPr>
          <p:sp>
            <p:nvSpPr>
              <p:cNvPr id="2866" name="Google Shape;2866;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67" name="Google Shape;2867;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68" name="Google Shape;2868;p102"/>
            <p:cNvGrpSpPr/>
            <p:nvPr/>
          </p:nvGrpSpPr>
          <p:grpSpPr>
            <a:xfrm>
              <a:off x="5869732" y="2846944"/>
              <a:ext cx="432000" cy="101655"/>
              <a:chOff x="5815912" y="201588"/>
              <a:chExt cx="540000" cy="104994"/>
            </a:xfrm>
          </p:grpSpPr>
          <p:sp>
            <p:nvSpPr>
              <p:cNvPr id="2869" name="Google Shape;2869;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70" name="Google Shape;2870;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71" name="Google Shape;2871;p102"/>
            <p:cNvGrpSpPr/>
            <p:nvPr/>
          </p:nvGrpSpPr>
          <p:grpSpPr>
            <a:xfrm>
              <a:off x="5869732" y="3377883"/>
              <a:ext cx="432000" cy="101655"/>
              <a:chOff x="5815912" y="201588"/>
              <a:chExt cx="540000" cy="104994"/>
            </a:xfrm>
          </p:grpSpPr>
          <p:sp>
            <p:nvSpPr>
              <p:cNvPr id="2872" name="Google Shape;2872;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73" name="Google Shape;2873;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74" name="Google Shape;2874;p102"/>
            <p:cNvGrpSpPr/>
            <p:nvPr/>
          </p:nvGrpSpPr>
          <p:grpSpPr>
            <a:xfrm>
              <a:off x="5869732" y="3908820"/>
              <a:ext cx="432000" cy="101655"/>
              <a:chOff x="5815912" y="201588"/>
              <a:chExt cx="540000" cy="104994"/>
            </a:xfrm>
          </p:grpSpPr>
          <p:sp>
            <p:nvSpPr>
              <p:cNvPr id="2875" name="Google Shape;2875;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76" name="Google Shape;2876;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77" name="Google Shape;2877;p102"/>
            <p:cNvGrpSpPr/>
            <p:nvPr/>
          </p:nvGrpSpPr>
          <p:grpSpPr>
            <a:xfrm>
              <a:off x="5869732" y="4439758"/>
              <a:ext cx="432000" cy="101655"/>
              <a:chOff x="5815912" y="201588"/>
              <a:chExt cx="540000" cy="104994"/>
            </a:xfrm>
          </p:grpSpPr>
          <p:sp>
            <p:nvSpPr>
              <p:cNvPr id="2878" name="Google Shape;2878;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79" name="Google Shape;2879;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80" name="Google Shape;2880;p102"/>
            <p:cNvGrpSpPr/>
            <p:nvPr/>
          </p:nvGrpSpPr>
          <p:grpSpPr>
            <a:xfrm>
              <a:off x="5869732" y="4970697"/>
              <a:ext cx="432000" cy="101655"/>
              <a:chOff x="5815912" y="201588"/>
              <a:chExt cx="540000" cy="104994"/>
            </a:xfrm>
          </p:grpSpPr>
          <p:sp>
            <p:nvSpPr>
              <p:cNvPr id="2881" name="Google Shape;2881;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82" name="Google Shape;2882;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83" name="Google Shape;2883;p102"/>
            <p:cNvGrpSpPr/>
            <p:nvPr/>
          </p:nvGrpSpPr>
          <p:grpSpPr>
            <a:xfrm>
              <a:off x="5869732" y="5501635"/>
              <a:ext cx="432000" cy="101655"/>
              <a:chOff x="5815912" y="201588"/>
              <a:chExt cx="540000" cy="104994"/>
            </a:xfrm>
          </p:grpSpPr>
          <p:sp>
            <p:nvSpPr>
              <p:cNvPr id="2884" name="Google Shape;2884;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85" name="Google Shape;2885;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886" name="Google Shape;2886;p102"/>
            <p:cNvGrpSpPr/>
            <p:nvPr/>
          </p:nvGrpSpPr>
          <p:grpSpPr>
            <a:xfrm>
              <a:off x="5869732" y="6032572"/>
              <a:ext cx="432000" cy="101655"/>
              <a:chOff x="5815912" y="201588"/>
              <a:chExt cx="540000" cy="104994"/>
            </a:xfrm>
          </p:grpSpPr>
          <p:sp>
            <p:nvSpPr>
              <p:cNvPr id="2887" name="Google Shape;2887;p10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88" name="Google Shape;2888;p10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889" name="Google Shape;2889;p102"/>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890" name="Google Shape;2890;p102"/>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11">
    <p:spTree>
      <p:nvGrpSpPr>
        <p:cNvPr id="2891" name="Shape 2891"/>
        <p:cNvGrpSpPr/>
        <p:nvPr/>
      </p:nvGrpSpPr>
      <p:grpSpPr>
        <a:xfrm>
          <a:off x="0" y="0"/>
          <a:ext cx="0" cy="0"/>
          <a:chOff x="0" y="0"/>
          <a:chExt cx="0" cy="0"/>
        </a:xfrm>
      </p:grpSpPr>
      <p:sp>
        <p:nvSpPr>
          <p:cNvPr id="2892" name="Google Shape;2892;p103"/>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93" name="Google Shape;2893;p103"/>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94" name="Google Shape;2894;p103"/>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95" name="Google Shape;2895;p103"/>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96" name="Google Shape;2896;p103"/>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97" name="Google Shape;2897;p103"/>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98" name="Google Shape;2898;p103"/>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899" name="Google Shape;2899;p103"/>
          <p:cNvSpPr/>
          <p:nvPr/>
        </p:nvSpPr>
        <p:spPr>
          <a:xfrm flipH="1" rot="-5397851">
            <a:off x="-134005" y="5141776"/>
            <a:ext cx="9597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00" name="Google Shape;2900;p103">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01" name="Google Shape;2901;p103">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02" name="Google Shape;2902;p103">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03" name="Google Shape;2903;p103">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04" name="Google Shape;2904;p103">
            <a:hlinkClick action="ppaction://hlinksldjump" r:id="rId6"/>
          </p:cNvPr>
          <p:cNvSpPr/>
          <p:nvPr/>
        </p:nvSpPr>
        <p:spPr>
          <a:xfrm rot="5397851">
            <a:off x="-138220" y="51321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05" name="Google Shape;2905;p103">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06" name="Google Shape;2906;p103"/>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07" name="Google Shape;2907;p103"/>
          <p:cNvSpPr/>
          <p:nvPr/>
        </p:nvSpPr>
        <p:spPr>
          <a:xfrm flipH="1" rot="-5398012">
            <a:off x="-172951" y="6062625"/>
            <a:ext cx="1037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2908" name="Google Shape;2908;p103"/>
          <p:cNvSpPr/>
          <p:nvPr/>
        </p:nvSpPr>
        <p:spPr>
          <a:xfrm flipH="1" rot="-5398106">
            <a:off x="-206118" y="1207725"/>
            <a:ext cx="10890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09" name="Google Shape;2909;p103"/>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10" name="Google Shape;2910;p103"/>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11" name="Google Shape;2911;p103"/>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12" name="Google Shape;2912;p103"/>
          <p:cNvSpPr/>
          <p:nvPr/>
        </p:nvSpPr>
        <p:spPr>
          <a:xfrm flipH="1" rot="-5397851">
            <a:off x="-127815" y="5091293"/>
            <a:ext cx="959700" cy="525222"/>
          </a:xfrm>
          <a:prstGeom prst="round2SameRect">
            <a:avLst>
              <a:gd fmla="val 19819" name="adj1"/>
              <a:gd fmla="val 0" name="adj2"/>
            </a:avLst>
          </a:prstGeom>
          <a:solidFill>
            <a:schemeClr val="accent5"/>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13" name="Google Shape;2913;p103"/>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14" name="Google Shape;2914;p103"/>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15" name="Google Shape;2915;p103"/>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16" name="Google Shape;2916;p103"/>
          <p:cNvSpPr txBox="1"/>
          <p:nvPr>
            <p:ph type="title"/>
          </p:nvPr>
        </p:nvSpPr>
        <p:spPr>
          <a:xfrm>
            <a:off x="795575" y="359550"/>
            <a:ext cx="4844400" cy="731400"/>
          </a:xfrm>
          <a:prstGeom prst="rect">
            <a:avLst/>
          </a:prstGeom>
          <a:solidFill>
            <a:schemeClr val="accent6"/>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917" name="Google Shape;2917;p103"/>
          <p:cNvGrpSpPr/>
          <p:nvPr/>
        </p:nvGrpSpPr>
        <p:grpSpPr>
          <a:xfrm>
            <a:off x="5869732" y="192255"/>
            <a:ext cx="432000" cy="6472908"/>
            <a:chOff x="5869732" y="192255"/>
            <a:chExt cx="432000" cy="6472908"/>
          </a:xfrm>
        </p:grpSpPr>
        <p:grpSp>
          <p:nvGrpSpPr>
            <p:cNvPr id="2918" name="Google Shape;2918;p103"/>
            <p:cNvGrpSpPr/>
            <p:nvPr/>
          </p:nvGrpSpPr>
          <p:grpSpPr>
            <a:xfrm>
              <a:off x="5869732" y="192255"/>
              <a:ext cx="432000" cy="101655"/>
              <a:chOff x="5815912" y="201588"/>
              <a:chExt cx="540000" cy="104994"/>
            </a:xfrm>
          </p:grpSpPr>
          <p:sp>
            <p:nvSpPr>
              <p:cNvPr id="2919" name="Google Shape;2919;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20" name="Google Shape;2920;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21" name="Google Shape;2921;p103"/>
            <p:cNvGrpSpPr/>
            <p:nvPr/>
          </p:nvGrpSpPr>
          <p:grpSpPr>
            <a:xfrm>
              <a:off x="5869732" y="6563508"/>
              <a:ext cx="432000" cy="101655"/>
              <a:chOff x="5815912" y="201588"/>
              <a:chExt cx="540000" cy="104994"/>
            </a:xfrm>
          </p:grpSpPr>
          <p:sp>
            <p:nvSpPr>
              <p:cNvPr id="2922" name="Google Shape;2922;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23" name="Google Shape;2923;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24" name="Google Shape;2924;p103"/>
            <p:cNvGrpSpPr/>
            <p:nvPr/>
          </p:nvGrpSpPr>
          <p:grpSpPr>
            <a:xfrm>
              <a:off x="5869732" y="723193"/>
              <a:ext cx="432000" cy="101655"/>
              <a:chOff x="5815912" y="201588"/>
              <a:chExt cx="540000" cy="104994"/>
            </a:xfrm>
          </p:grpSpPr>
          <p:sp>
            <p:nvSpPr>
              <p:cNvPr id="2925" name="Google Shape;2925;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26" name="Google Shape;2926;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27" name="Google Shape;2927;p103"/>
            <p:cNvGrpSpPr/>
            <p:nvPr/>
          </p:nvGrpSpPr>
          <p:grpSpPr>
            <a:xfrm>
              <a:off x="5869732" y="1254131"/>
              <a:ext cx="432000" cy="101655"/>
              <a:chOff x="5815912" y="201588"/>
              <a:chExt cx="540000" cy="104994"/>
            </a:xfrm>
          </p:grpSpPr>
          <p:sp>
            <p:nvSpPr>
              <p:cNvPr id="2928" name="Google Shape;2928;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29" name="Google Shape;2929;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30" name="Google Shape;2930;p103"/>
            <p:cNvGrpSpPr/>
            <p:nvPr/>
          </p:nvGrpSpPr>
          <p:grpSpPr>
            <a:xfrm>
              <a:off x="5869732" y="1785069"/>
              <a:ext cx="432000" cy="101655"/>
              <a:chOff x="5815912" y="201588"/>
              <a:chExt cx="540000" cy="104994"/>
            </a:xfrm>
          </p:grpSpPr>
          <p:sp>
            <p:nvSpPr>
              <p:cNvPr id="2931" name="Google Shape;2931;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32" name="Google Shape;2932;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33" name="Google Shape;2933;p103"/>
            <p:cNvGrpSpPr/>
            <p:nvPr/>
          </p:nvGrpSpPr>
          <p:grpSpPr>
            <a:xfrm>
              <a:off x="5869732" y="2316007"/>
              <a:ext cx="432000" cy="101655"/>
              <a:chOff x="5815912" y="201588"/>
              <a:chExt cx="540000" cy="104994"/>
            </a:xfrm>
          </p:grpSpPr>
          <p:sp>
            <p:nvSpPr>
              <p:cNvPr id="2934" name="Google Shape;2934;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35" name="Google Shape;2935;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36" name="Google Shape;2936;p103"/>
            <p:cNvGrpSpPr/>
            <p:nvPr/>
          </p:nvGrpSpPr>
          <p:grpSpPr>
            <a:xfrm>
              <a:off x="5869732" y="2846944"/>
              <a:ext cx="432000" cy="101655"/>
              <a:chOff x="5815912" y="201588"/>
              <a:chExt cx="540000" cy="104994"/>
            </a:xfrm>
          </p:grpSpPr>
          <p:sp>
            <p:nvSpPr>
              <p:cNvPr id="2937" name="Google Shape;2937;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38" name="Google Shape;2938;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39" name="Google Shape;2939;p103"/>
            <p:cNvGrpSpPr/>
            <p:nvPr/>
          </p:nvGrpSpPr>
          <p:grpSpPr>
            <a:xfrm>
              <a:off x="5869732" y="3377883"/>
              <a:ext cx="432000" cy="101655"/>
              <a:chOff x="5815912" y="201588"/>
              <a:chExt cx="540000" cy="104994"/>
            </a:xfrm>
          </p:grpSpPr>
          <p:sp>
            <p:nvSpPr>
              <p:cNvPr id="2940" name="Google Shape;2940;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41" name="Google Shape;2941;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42" name="Google Shape;2942;p103"/>
            <p:cNvGrpSpPr/>
            <p:nvPr/>
          </p:nvGrpSpPr>
          <p:grpSpPr>
            <a:xfrm>
              <a:off x="5869732" y="3908820"/>
              <a:ext cx="432000" cy="101655"/>
              <a:chOff x="5815912" y="201588"/>
              <a:chExt cx="540000" cy="104994"/>
            </a:xfrm>
          </p:grpSpPr>
          <p:sp>
            <p:nvSpPr>
              <p:cNvPr id="2943" name="Google Shape;2943;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44" name="Google Shape;2944;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45" name="Google Shape;2945;p103"/>
            <p:cNvGrpSpPr/>
            <p:nvPr/>
          </p:nvGrpSpPr>
          <p:grpSpPr>
            <a:xfrm>
              <a:off x="5869732" y="4439758"/>
              <a:ext cx="432000" cy="101655"/>
              <a:chOff x="5815912" y="201588"/>
              <a:chExt cx="540000" cy="104994"/>
            </a:xfrm>
          </p:grpSpPr>
          <p:sp>
            <p:nvSpPr>
              <p:cNvPr id="2946" name="Google Shape;2946;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47" name="Google Shape;2947;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48" name="Google Shape;2948;p103"/>
            <p:cNvGrpSpPr/>
            <p:nvPr/>
          </p:nvGrpSpPr>
          <p:grpSpPr>
            <a:xfrm>
              <a:off x="5869732" y="4970697"/>
              <a:ext cx="432000" cy="101655"/>
              <a:chOff x="5815912" y="201588"/>
              <a:chExt cx="540000" cy="104994"/>
            </a:xfrm>
          </p:grpSpPr>
          <p:sp>
            <p:nvSpPr>
              <p:cNvPr id="2949" name="Google Shape;2949;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50" name="Google Shape;2950;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51" name="Google Shape;2951;p103"/>
            <p:cNvGrpSpPr/>
            <p:nvPr/>
          </p:nvGrpSpPr>
          <p:grpSpPr>
            <a:xfrm>
              <a:off x="5869732" y="5501635"/>
              <a:ext cx="432000" cy="101655"/>
              <a:chOff x="5815912" y="201588"/>
              <a:chExt cx="540000" cy="104994"/>
            </a:xfrm>
          </p:grpSpPr>
          <p:sp>
            <p:nvSpPr>
              <p:cNvPr id="2952" name="Google Shape;2952;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53" name="Google Shape;2953;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54" name="Google Shape;2954;p103"/>
            <p:cNvGrpSpPr/>
            <p:nvPr/>
          </p:nvGrpSpPr>
          <p:grpSpPr>
            <a:xfrm>
              <a:off x="5869732" y="6032572"/>
              <a:ext cx="432000" cy="101655"/>
              <a:chOff x="5815912" y="201588"/>
              <a:chExt cx="540000" cy="104994"/>
            </a:xfrm>
          </p:grpSpPr>
          <p:sp>
            <p:nvSpPr>
              <p:cNvPr id="2955" name="Google Shape;2955;p10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56" name="Google Shape;2956;p10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2957" name="Google Shape;2957;p103"/>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958" name="Google Shape;2958;p103"/>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2959" name="Google Shape;2959;p103"/>
          <p:cNvSpPr/>
          <p:nvPr/>
        </p:nvSpPr>
        <p:spPr>
          <a:xfrm rot="5398200">
            <a:off x="11258357" y="6010850"/>
            <a:ext cx="1145700" cy="5487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12">
    <p:spTree>
      <p:nvGrpSpPr>
        <p:cNvPr id="2960" name="Shape 2960"/>
        <p:cNvGrpSpPr/>
        <p:nvPr/>
      </p:nvGrpSpPr>
      <p:grpSpPr>
        <a:xfrm>
          <a:off x="0" y="0"/>
          <a:ext cx="0" cy="0"/>
          <a:chOff x="0" y="0"/>
          <a:chExt cx="0" cy="0"/>
        </a:xfrm>
      </p:grpSpPr>
      <p:sp>
        <p:nvSpPr>
          <p:cNvPr id="2961" name="Google Shape;2961;p104"/>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62" name="Google Shape;2962;p104"/>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63" name="Google Shape;2963;p104"/>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64" name="Google Shape;2964;p104"/>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65" name="Google Shape;2965;p104"/>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66" name="Google Shape;2966;p104"/>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67" name="Google Shape;2967;p104"/>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68" name="Google Shape;2968;p104"/>
          <p:cNvSpPr/>
          <p:nvPr/>
        </p:nvSpPr>
        <p:spPr>
          <a:xfrm flipH="1" rot="-5397851">
            <a:off x="-134005" y="5141776"/>
            <a:ext cx="9597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69" name="Google Shape;2969;p104">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70" name="Google Shape;2970;p104">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71" name="Google Shape;2971;p104">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72" name="Google Shape;2972;p104">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73" name="Google Shape;2973;p104">
            <a:hlinkClick action="ppaction://hlinksldjump" r:id="rId6"/>
          </p:cNvPr>
          <p:cNvSpPr/>
          <p:nvPr/>
        </p:nvSpPr>
        <p:spPr>
          <a:xfrm rot="5397851">
            <a:off x="-138220" y="51321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74" name="Google Shape;2974;p104">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2975" name="Google Shape;2975;p104"/>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76" name="Google Shape;2976;p104"/>
          <p:cNvSpPr/>
          <p:nvPr/>
        </p:nvSpPr>
        <p:spPr>
          <a:xfrm flipH="1" rot="-5397851">
            <a:off x="-134005" y="6101718"/>
            <a:ext cx="959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F</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77" name="Google Shape;2977;p104"/>
          <p:cNvSpPr/>
          <p:nvPr/>
        </p:nvSpPr>
        <p:spPr>
          <a:xfrm flipH="1" rot="-5398078">
            <a:off x="-198329" y="1215575"/>
            <a:ext cx="10734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78" name="Google Shape;2978;p104"/>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CELEBRATEI</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79" name="Google Shape;2979;p104"/>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80" name="Google Shape;2980;p104"/>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81" name="Google Shape;2981;p104"/>
          <p:cNvSpPr/>
          <p:nvPr/>
        </p:nvSpPr>
        <p:spPr>
          <a:xfrm flipH="1" rot="-5397851">
            <a:off x="-127815" y="5091293"/>
            <a:ext cx="959700" cy="525222"/>
          </a:xfrm>
          <a:prstGeom prst="round2SameRect">
            <a:avLst>
              <a:gd fmla="val 19819" name="adj1"/>
              <a:gd fmla="val 0" name="adj2"/>
            </a:avLst>
          </a:prstGeom>
          <a:solidFill>
            <a:schemeClr val="accent5"/>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2982" name="Google Shape;2982;p104"/>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83" name="Google Shape;2983;p104"/>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84" name="Google Shape;2984;p104"/>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85" name="Google Shape;2985;p104"/>
          <p:cNvSpPr txBox="1"/>
          <p:nvPr>
            <p:ph type="title"/>
          </p:nvPr>
        </p:nvSpPr>
        <p:spPr>
          <a:xfrm>
            <a:off x="795575" y="359550"/>
            <a:ext cx="4844400" cy="731400"/>
          </a:xfrm>
          <a:prstGeom prst="rect">
            <a:avLst/>
          </a:prstGeom>
          <a:solidFill>
            <a:schemeClr val="accent6"/>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2986" name="Google Shape;2986;p104"/>
          <p:cNvGrpSpPr/>
          <p:nvPr/>
        </p:nvGrpSpPr>
        <p:grpSpPr>
          <a:xfrm>
            <a:off x="5869732" y="192255"/>
            <a:ext cx="432000" cy="6472908"/>
            <a:chOff x="5869732" y="192255"/>
            <a:chExt cx="432000" cy="6472908"/>
          </a:xfrm>
        </p:grpSpPr>
        <p:grpSp>
          <p:nvGrpSpPr>
            <p:cNvPr id="2987" name="Google Shape;2987;p104"/>
            <p:cNvGrpSpPr/>
            <p:nvPr/>
          </p:nvGrpSpPr>
          <p:grpSpPr>
            <a:xfrm>
              <a:off x="5869732" y="192255"/>
              <a:ext cx="432000" cy="101655"/>
              <a:chOff x="5815912" y="201588"/>
              <a:chExt cx="540000" cy="104994"/>
            </a:xfrm>
          </p:grpSpPr>
          <p:sp>
            <p:nvSpPr>
              <p:cNvPr id="2988" name="Google Shape;2988;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89" name="Google Shape;2989;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90" name="Google Shape;2990;p104"/>
            <p:cNvGrpSpPr/>
            <p:nvPr/>
          </p:nvGrpSpPr>
          <p:grpSpPr>
            <a:xfrm>
              <a:off x="5869732" y="6563508"/>
              <a:ext cx="432000" cy="101655"/>
              <a:chOff x="5815912" y="201588"/>
              <a:chExt cx="540000" cy="104994"/>
            </a:xfrm>
          </p:grpSpPr>
          <p:sp>
            <p:nvSpPr>
              <p:cNvPr id="2991" name="Google Shape;2991;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92" name="Google Shape;2992;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93" name="Google Shape;2993;p104"/>
            <p:cNvGrpSpPr/>
            <p:nvPr/>
          </p:nvGrpSpPr>
          <p:grpSpPr>
            <a:xfrm>
              <a:off x="5869732" y="723193"/>
              <a:ext cx="432000" cy="101655"/>
              <a:chOff x="5815912" y="201588"/>
              <a:chExt cx="540000" cy="104994"/>
            </a:xfrm>
          </p:grpSpPr>
          <p:sp>
            <p:nvSpPr>
              <p:cNvPr id="2994" name="Google Shape;2994;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95" name="Google Shape;2995;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96" name="Google Shape;2996;p104"/>
            <p:cNvGrpSpPr/>
            <p:nvPr/>
          </p:nvGrpSpPr>
          <p:grpSpPr>
            <a:xfrm>
              <a:off x="5869732" y="1254131"/>
              <a:ext cx="432000" cy="101655"/>
              <a:chOff x="5815912" y="201588"/>
              <a:chExt cx="540000" cy="104994"/>
            </a:xfrm>
          </p:grpSpPr>
          <p:sp>
            <p:nvSpPr>
              <p:cNvPr id="2997" name="Google Shape;2997;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98" name="Google Shape;2998;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999" name="Google Shape;2999;p104"/>
            <p:cNvGrpSpPr/>
            <p:nvPr/>
          </p:nvGrpSpPr>
          <p:grpSpPr>
            <a:xfrm>
              <a:off x="5869732" y="1785069"/>
              <a:ext cx="432000" cy="101655"/>
              <a:chOff x="5815912" y="201588"/>
              <a:chExt cx="540000" cy="104994"/>
            </a:xfrm>
          </p:grpSpPr>
          <p:sp>
            <p:nvSpPr>
              <p:cNvPr id="3000" name="Google Shape;3000;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01" name="Google Shape;3001;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02" name="Google Shape;3002;p104"/>
            <p:cNvGrpSpPr/>
            <p:nvPr/>
          </p:nvGrpSpPr>
          <p:grpSpPr>
            <a:xfrm>
              <a:off x="5869732" y="2316007"/>
              <a:ext cx="432000" cy="101655"/>
              <a:chOff x="5815912" y="201588"/>
              <a:chExt cx="540000" cy="104994"/>
            </a:xfrm>
          </p:grpSpPr>
          <p:sp>
            <p:nvSpPr>
              <p:cNvPr id="3003" name="Google Shape;3003;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04" name="Google Shape;3004;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05" name="Google Shape;3005;p104"/>
            <p:cNvGrpSpPr/>
            <p:nvPr/>
          </p:nvGrpSpPr>
          <p:grpSpPr>
            <a:xfrm>
              <a:off x="5869732" y="2846944"/>
              <a:ext cx="432000" cy="101655"/>
              <a:chOff x="5815912" y="201588"/>
              <a:chExt cx="540000" cy="104994"/>
            </a:xfrm>
          </p:grpSpPr>
          <p:sp>
            <p:nvSpPr>
              <p:cNvPr id="3006" name="Google Shape;3006;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07" name="Google Shape;3007;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08" name="Google Shape;3008;p104"/>
            <p:cNvGrpSpPr/>
            <p:nvPr/>
          </p:nvGrpSpPr>
          <p:grpSpPr>
            <a:xfrm>
              <a:off x="5869732" y="3377883"/>
              <a:ext cx="432000" cy="101655"/>
              <a:chOff x="5815912" y="201588"/>
              <a:chExt cx="540000" cy="104994"/>
            </a:xfrm>
          </p:grpSpPr>
          <p:sp>
            <p:nvSpPr>
              <p:cNvPr id="3009" name="Google Shape;3009;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10" name="Google Shape;3010;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11" name="Google Shape;3011;p104"/>
            <p:cNvGrpSpPr/>
            <p:nvPr/>
          </p:nvGrpSpPr>
          <p:grpSpPr>
            <a:xfrm>
              <a:off x="5869732" y="3908820"/>
              <a:ext cx="432000" cy="101655"/>
              <a:chOff x="5815912" y="201588"/>
              <a:chExt cx="540000" cy="104994"/>
            </a:xfrm>
          </p:grpSpPr>
          <p:sp>
            <p:nvSpPr>
              <p:cNvPr id="3012" name="Google Shape;3012;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13" name="Google Shape;3013;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14" name="Google Shape;3014;p104"/>
            <p:cNvGrpSpPr/>
            <p:nvPr/>
          </p:nvGrpSpPr>
          <p:grpSpPr>
            <a:xfrm>
              <a:off x="5869732" y="4439758"/>
              <a:ext cx="432000" cy="101655"/>
              <a:chOff x="5815912" y="201588"/>
              <a:chExt cx="540000" cy="104994"/>
            </a:xfrm>
          </p:grpSpPr>
          <p:sp>
            <p:nvSpPr>
              <p:cNvPr id="3015" name="Google Shape;3015;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16" name="Google Shape;3016;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17" name="Google Shape;3017;p104"/>
            <p:cNvGrpSpPr/>
            <p:nvPr/>
          </p:nvGrpSpPr>
          <p:grpSpPr>
            <a:xfrm>
              <a:off x="5869732" y="4970697"/>
              <a:ext cx="432000" cy="101655"/>
              <a:chOff x="5815912" y="201588"/>
              <a:chExt cx="540000" cy="104994"/>
            </a:xfrm>
          </p:grpSpPr>
          <p:sp>
            <p:nvSpPr>
              <p:cNvPr id="3018" name="Google Shape;3018;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19" name="Google Shape;3019;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20" name="Google Shape;3020;p104"/>
            <p:cNvGrpSpPr/>
            <p:nvPr/>
          </p:nvGrpSpPr>
          <p:grpSpPr>
            <a:xfrm>
              <a:off x="5869732" y="5501635"/>
              <a:ext cx="432000" cy="101655"/>
              <a:chOff x="5815912" y="201588"/>
              <a:chExt cx="540000" cy="104994"/>
            </a:xfrm>
          </p:grpSpPr>
          <p:sp>
            <p:nvSpPr>
              <p:cNvPr id="3021" name="Google Shape;3021;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22" name="Google Shape;3022;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23" name="Google Shape;3023;p104"/>
            <p:cNvGrpSpPr/>
            <p:nvPr/>
          </p:nvGrpSpPr>
          <p:grpSpPr>
            <a:xfrm>
              <a:off x="5869732" y="6032572"/>
              <a:ext cx="432000" cy="101655"/>
              <a:chOff x="5815912" y="201588"/>
              <a:chExt cx="540000" cy="104994"/>
            </a:xfrm>
          </p:grpSpPr>
          <p:sp>
            <p:nvSpPr>
              <p:cNvPr id="3024" name="Google Shape;3024;p10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25" name="Google Shape;3025;p10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3026" name="Google Shape;3026;p104"/>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3027" name="Google Shape;3027;p104"/>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3028" name="Google Shape;3028;p104"/>
          <p:cNvSpPr/>
          <p:nvPr/>
        </p:nvSpPr>
        <p:spPr>
          <a:xfrm flipH="1" rot="-5398154">
            <a:off x="-207414" y="5961250"/>
            <a:ext cx="1117200" cy="525300"/>
          </a:xfrm>
          <a:prstGeom prst="round2SameRect">
            <a:avLst>
              <a:gd fmla="val 19819" name="adj1"/>
              <a:gd fmla="val 0" name="adj2"/>
            </a:avLst>
          </a:prstGeom>
          <a:solidFill>
            <a:schemeClr val="accent6"/>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13">
    <p:spTree>
      <p:nvGrpSpPr>
        <p:cNvPr id="3029" name="Shape 3029"/>
        <p:cNvGrpSpPr/>
        <p:nvPr/>
      </p:nvGrpSpPr>
      <p:grpSpPr>
        <a:xfrm>
          <a:off x="0" y="0"/>
          <a:ext cx="0" cy="0"/>
          <a:chOff x="0" y="0"/>
          <a:chExt cx="0" cy="0"/>
        </a:xfrm>
      </p:grpSpPr>
      <p:sp>
        <p:nvSpPr>
          <p:cNvPr id="3030" name="Google Shape;3030;p105"/>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31" name="Google Shape;3031;p105"/>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32" name="Google Shape;3032;p105"/>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33" name="Google Shape;3033;p105"/>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34" name="Google Shape;3034;p105"/>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35" name="Google Shape;3035;p105"/>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36" name="Google Shape;3036;p105"/>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37" name="Google Shape;3037;p105"/>
          <p:cNvSpPr/>
          <p:nvPr/>
        </p:nvSpPr>
        <p:spPr>
          <a:xfrm flipH="1" rot="-5397851">
            <a:off x="-134005" y="5141776"/>
            <a:ext cx="9597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38" name="Google Shape;3038;p105">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39" name="Google Shape;3039;p105">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40" name="Google Shape;3040;p105">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41" name="Google Shape;3041;p105">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42" name="Google Shape;3042;p105">
            <a:hlinkClick action="ppaction://hlinksldjump" r:id="rId6"/>
          </p:cNvPr>
          <p:cNvSpPr/>
          <p:nvPr/>
        </p:nvSpPr>
        <p:spPr>
          <a:xfrm rot="5397851">
            <a:off x="-138220" y="51321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43" name="Google Shape;3043;p105">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44" name="Google Shape;3044;p105"/>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45" name="Google Shape;3045;p105"/>
          <p:cNvSpPr/>
          <p:nvPr/>
        </p:nvSpPr>
        <p:spPr>
          <a:xfrm flipH="1" rot="-5397851">
            <a:off x="-134005" y="6101718"/>
            <a:ext cx="959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F</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46" name="Google Shape;3046;p105"/>
          <p:cNvSpPr/>
          <p:nvPr/>
        </p:nvSpPr>
        <p:spPr>
          <a:xfrm flipH="1" rot="-5398050">
            <a:off x="-190389" y="1223350"/>
            <a:ext cx="10575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47" name="Google Shape;3047;p105"/>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48" name="Google Shape;3048;p105"/>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49" name="Google Shape;3049;p105"/>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50" name="Google Shape;3050;p105"/>
          <p:cNvSpPr/>
          <p:nvPr/>
        </p:nvSpPr>
        <p:spPr>
          <a:xfrm flipH="1" rot="-5397851">
            <a:off x="-127815" y="5091293"/>
            <a:ext cx="959700" cy="525222"/>
          </a:xfrm>
          <a:prstGeom prst="round2SameRect">
            <a:avLst>
              <a:gd fmla="val 19819" name="adj1"/>
              <a:gd fmla="val 0" name="adj2"/>
            </a:avLst>
          </a:prstGeom>
          <a:solidFill>
            <a:schemeClr val="accent5"/>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51" name="Google Shape;3051;p105"/>
          <p:cNvSpPr/>
          <p:nvPr/>
        </p:nvSpPr>
        <p:spPr>
          <a:xfrm flipH="1" rot="-5398154">
            <a:off x="-207402" y="5961199"/>
            <a:ext cx="1117200" cy="525300"/>
          </a:xfrm>
          <a:prstGeom prst="round2SameRect">
            <a:avLst>
              <a:gd fmla="val 19819" name="adj1"/>
              <a:gd fmla="val 0" name="adj2"/>
            </a:avLst>
          </a:prstGeom>
          <a:solidFill>
            <a:schemeClr val="accent6"/>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052" name="Google Shape;3052;p105"/>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53" name="Google Shape;3053;p105"/>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54" name="Google Shape;3054;p105"/>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55" name="Google Shape;3055;p105"/>
          <p:cNvSpPr txBox="1"/>
          <p:nvPr>
            <p:ph type="title"/>
          </p:nvPr>
        </p:nvSpPr>
        <p:spPr>
          <a:xfrm>
            <a:off x="795575" y="359550"/>
            <a:ext cx="4844400" cy="731400"/>
          </a:xfrm>
          <a:prstGeom prst="rect">
            <a:avLst/>
          </a:prstGeom>
          <a:solidFill>
            <a:schemeClr val="accent6"/>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3056" name="Google Shape;3056;p105"/>
          <p:cNvGrpSpPr/>
          <p:nvPr/>
        </p:nvGrpSpPr>
        <p:grpSpPr>
          <a:xfrm>
            <a:off x="5869732" y="192255"/>
            <a:ext cx="432000" cy="6472908"/>
            <a:chOff x="5869732" y="192255"/>
            <a:chExt cx="432000" cy="6472908"/>
          </a:xfrm>
        </p:grpSpPr>
        <p:grpSp>
          <p:nvGrpSpPr>
            <p:cNvPr id="3057" name="Google Shape;3057;p105"/>
            <p:cNvGrpSpPr/>
            <p:nvPr/>
          </p:nvGrpSpPr>
          <p:grpSpPr>
            <a:xfrm>
              <a:off x="5869732" y="192255"/>
              <a:ext cx="432000" cy="101655"/>
              <a:chOff x="5815912" y="201588"/>
              <a:chExt cx="540000" cy="104994"/>
            </a:xfrm>
          </p:grpSpPr>
          <p:sp>
            <p:nvSpPr>
              <p:cNvPr id="3058" name="Google Shape;3058;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59" name="Google Shape;3059;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60" name="Google Shape;3060;p105"/>
            <p:cNvGrpSpPr/>
            <p:nvPr/>
          </p:nvGrpSpPr>
          <p:grpSpPr>
            <a:xfrm>
              <a:off x="5869732" y="6563508"/>
              <a:ext cx="432000" cy="101655"/>
              <a:chOff x="5815912" y="201588"/>
              <a:chExt cx="540000" cy="104994"/>
            </a:xfrm>
          </p:grpSpPr>
          <p:sp>
            <p:nvSpPr>
              <p:cNvPr id="3061" name="Google Shape;3061;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62" name="Google Shape;3062;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63" name="Google Shape;3063;p105"/>
            <p:cNvGrpSpPr/>
            <p:nvPr/>
          </p:nvGrpSpPr>
          <p:grpSpPr>
            <a:xfrm>
              <a:off x="5869732" y="723193"/>
              <a:ext cx="432000" cy="101655"/>
              <a:chOff x="5815912" y="201588"/>
              <a:chExt cx="540000" cy="104994"/>
            </a:xfrm>
          </p:grpSpPr>
          <p:sp>
            <p:nvSpPr>
              <p:cNvPr id="3064" name="Google Shape;3064;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65" name="Google Shape;3065;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66" name="Google Shape;3066;p105"/>
            <p:cNvGrpSpPr/>
            <p:nvPr/>
          </p:nvGrpSpPr>
          <p:grpSpPr>
            <a:xfrm>
              <a:off x="5869732" y="1254131"/>
              <a:ext cx="432000" cy="101655"/>
              <a:chOff x="5815912" y="201588"/>
              <a:chExt cx="540000" cy="104994"/>
            </a:xfrm>
          </p:grpSpPr>
          <p:sp>
            <p:nvSpPr>
              <p:cNvPr id="3067" name="Google Shape;3067;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68" name="Google Shape;3068;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69" name="Google Shape;3069;p105"/>
            <p:cNvGrpSpPr/>
            <p:nvPr/>
          </p:nvGrpSpPr>
          <p:grpSpPr>
            <a:xfrm>
              <a:off x="5869732" y="1785069"/>
              <a:ext cx="432000" cy="101655"/>
              <a:chOff x="5815912" y="201588"/>
              <a:chExt cx="540000" cy="104994"/>
            </a:xfrm>
          </p:grpSpPr>
          <p:sp>
            <p:nvSpPr>
              <p:cNvPr id="3070" name="Google Shape;3070;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71" name="Google Shape;3071;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72" name="Google Shape;3072;p105"/>
            <p:cNvGrpSpPr/>
            <p:nvPr/>
          </p:nvGrpSpPr>
          <p:grpSpPr>
            <a:xfrm>
              <a:off x="5869732" y="2316007"/>
              <a:ext cx="432000" cy="101655"/>
              <a:chOff x="5815912" y="201588"/>
              <a:chExt cx="540000" cy="104994"/>
            </a:xfrm>
          </p:grpSpPr>
          <p:sp>
            <p:nvSpPr>
              <p:cNvPr id="3073" name="Google Shape;3073;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74" name="Google Shape;3074;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75" name="Google Shape;3075;p105"/>
            <p:cNvGrpSpPr/>
            <p:nvPr/>
          </p:nvGrpSpPr>
          <p:grpSpPr>
            <a:xfrm>
              <a:off x="5869732" y="2846944"/>
              <a:ext cx="432000" cy="101655"/>
              <a:chOff x="5815912" y="201588"/>
              <a:chExt cx="540000" cy="104994"/>
            </a:xfrm>
          </p:grpSpPr>
          <p:sp>
            <p:nvSpPr>
              <p:cNvPr id="3076" name="Google Shape;3076;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77" name="Google Shape;3077;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78" name="Google Shape;3078;p105"/>
            <p:cNvGrpSpPr/>
            <p:nvPr/>
          </p:nvGrpSpPr>
          <p:grpSpPr>
            <a:xfrm>
              <a:off x="5869732" y="3377883"/>
              <a:ext cx="432000" cy="101655"/>
              <a:chOff x="5815912" y="201588"/>
              <a:chExt cx="540000" cy="104994"/>
            </a:xfrm>
          </p:grpSpPr>
          <p:sp>
            <p:nvSpPr>
              <p:cNvPr id="3079" name="Google Shape;3079;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80" name="Google Shape;3080;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81" name="Google Shape;3081;p105"/>
            <p:cNvGrpSpPr/>
            <p:nvPr/>
          </p:nvGrpSpPr>
          <p:grpSpPr>
            <a:xfrm>
              <a:off x="5869732" y="3908820"/>
              <a:ext cx="432000" cy="101655"/>
              <a:chOff x="5815912" y="201588"/>
              <a:chExt cx="540000" cy="104994"/>
            </a:xfrm>
          </p:grpSpPr>
          <p:sp>
            <p:nvSpPr>
              <p:cNvPr id="3082" name="Google Shape;3082;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83" name="Google Shape;3083;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84" name="Google Shape;3084;p105"/>
            <p:cNvGrpSpPr/>
            <p:nvPr/>
          </p:nvGrpSpPr>
          <p:grpSpPr>
            <a:xfrm>
              <a:off x="5869732" y="4439758"/>
              <a:ext cx="432000" cy="101655"/>
              <a:chOff x="5815912" y="201588"/>
              <a:chExt cx="540000" cy="104994"/>
            </a:xfrm>
          </p:grpSpPr>
          <p:sp>
            <p:nvSpPr>
              <p:cNvPr id="3085" name="Google Shape;3085;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86" name="Google Shape;3086;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87" name="Google Shape;3087;p105"/>
            <p:cNvGrpSpPr/>
            <p:nvPr/>
          </p:nvGrpSpPr>
          <p:grpSpPr>
            <a:xfrm>
              <a:off x="5869732" y="4970697"/>
              <a:ext cx="432000" cy="101655"/>
              <a:chOff x="5815912" y="201588"/>
              <a:chExt cx="540000" cy="104994"/>
            </a:xfrm>
          </p:grpSpPr>
          <p:sp>
            <p:nvSpPr>
              <p:cNvPr id="3088" name="Google Shape;3088;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89" name="Google Shape;3089;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90" name="Google Shape;3090;p105"/>
            <p:cNvGrpSpPr/>
            <p:nvPr/>
          </p:nvGrpSpPr>
          <p:grpSpPr>
            <a:xfrm>
              <a:off x="5869732" y="5501635"/>
              <a:ext cx="432000" cy="101655"/>
              <a:chOff x="5815912" y="201588"/>
              <a:chExt cx="540000" cy="104994"/>
            </a:xfrm>
          </p:grpSpPr>
          <p:sp>
            <p:nvSpPr>
              <p:cNvPr id="3091" name="Google Shape;3091;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92" name="Google Shape;3092;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093" name="Google Shape;3093;p105"/>
            <p:cNvGrpSpPr/>
            <p:nvPr/>
          </p:nvGrpSpPr>
          <p:grpSpPr>
            <a:xfrm>
              <a:off x="5869732" y="6032572"/>
              <a:ext cx="432000" cy="101655"/>
              <a:chOff x="5815912" y="201588"/>
              <a:chExt cx="540000" cy="104994"/>
            </a:xfrm>
          </p:grpSpPr>
          <p:sp>
            <p:nvSpPr>
              <p:cNvPr id="3094" name="Google Shape;3094;p10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95" name="Google Shape;3095;p10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3096" name="Google Shape;3096;p105"/>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3097" name="Google Shape;3097;p105"/>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Extend 3">
  <p:cSld name="1_09 Extend 3 35">
    <p:spTree>
      <p:nvGrpSpPr>
        <p:cNvPr id="3098" name="Shape 3098"/>
        <p:cNvGrpSpPr/>
        <p:nvPr/>
      </p:nvGrpSpPr>
      <p:grpSpPr>
        <a:xfrm>
          <a:off x="0" y="0"/>
          <a:ext cx="0" cy="0"/>
          <a:chOff x="0" y="0"/>
          <a:chExt cx="0" cy="0"/>
        </a:xfrm>
      </p:grpSpPr>
      <p:sp>
        <p:nvSpPr>
          <p:cNvPr id="3099" name="Google Shape;3099;p106"/>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00" name="Google Shape;3100;p106"/>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01" name="Google Shape;3101;p106"/>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INTRO</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02" name="Google Shape;3102;p106"/>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A</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03" name="Google Shape;3103;p106"/>
          <p:cNvSpPr/>
          <p:nvPr/>
        </p:nvSpPr>
        <p:spPr>
          <a:xfrm flipH="1" rot="-5397851">
            <a:off x="-134005" y="2261949"/>
            <a:ext cx="959700" cy="431400"/>
          </a:xfrm>
          <a:prstGeom prst="round2SameRect">
            <a:avLst>
              <a:gd fmla="val 19819" name="adj1"/>
              <a:gd fmla="val 0" name="adj2"/>
            </a:avLst>
          </a:prstGeom>
          <a:solidFill>
            <a:schemeClr val="accent2"/>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B</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04" name="Google Shape;3104;p106"/>
          <p:cNvSpPr/>
          <p:nvPr/>
        </p:nvSpPr>
        <p:spPr>
          <a:xfrm flipH="1" rot="-5397851">
            <a:off x="-134005" y="3221892"/>
            <a:ext cx="959700" cy="431400"/>
          </a:xfrm>
          <a:prstGeom prst="round2SameRect">
            <a:avLst>
              <a:gd fmla="val 19819" name="adj1"/>
              <a:gd fmla="val 0" name="adj2"/>
            </a:avLst>
          </a:prstGeom>
          <a:solidFill>
            <a:schemeClr val="accent3"/>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C</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05" name="Google Shape;3105;p106"/>
          <p:cNvSpPr/>
          <p:nvPr/>
        </p:nvSpPr>
        <p:spPr>
          <a:xfrm flipH="1" rot="-5397851">
            <a:off x="-134005" y="4181834"/>
            <a:ext cx="959700" cy="431400"/>
          </a:xfrm>
          <a:prstGeom prst="round2SameRect">
            <a:avLst>
              <a:gd fmla="val 19819" name="adj1"/>
              <a:gd fmla="val 0" name="adj2"/>
            </a:avLst>
          </a:prstGeom>
          <a:solidFill>
            <a:schemeClr val="accent4"/>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D</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06" name="Google Shape;3106;p106"/>
          <p:cNvSpPr/>
          <p:nvPr/>
        </p:nvSpPr>
        <p:spPr>
          <a:xfrm flipH="1" rot="-5397851">
            <a:off x="-134005" y="5141776"/>
            <a:ext cx="959700" cy="431400"/>
          </a:xfrm>
          <a:prstGeom prst="round2SameRect">
            <a:avLst>
              <a:gd fmla="val 19819" name="adj1"/>
              <a:gd fmla="val 0" name="adj2"/>
            </a:avLst>
          </a:prstGeom>
          <a:solidFill>
            <a:schemeClr val="accent5"/>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07" name="Google Shape;3107;p106">
            <a:hlinkClick action="ppaction://hlinksldjump" r:id="rId2"/>
          </p:cNvPr>
          <p:cNvSpPr/>
          <p:nvPr/>
        </p:nvSpPr>
        <p:spPr>
          <a:xfrm rot="5397851">
            <a:off x="-138220" y="12917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108" name="Google Shape;3108;p106">
            <a:hlinkClick action="ppaction://hlinksldjump" r:id="rId3"/>
          </p:cNvPr>
          <p:cNvSpPr/>
          <p:nvPr/>
        </p:nvSpPr>
        <p:spPr>
          <a:xfrm rot="5397851">
            <a:off x="-138220" y="22518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109" name="Google Shape;3109;p106">
            <a:hlinkClick action="ppaction://hlinksldjump" r:id="rId4"/>
          </p:cNvPr>
          <p:cNvSpPr/>
          <p:nvPr/>
        </p:nvSpPr>
        <p:spPr>
          <a:xfrm rot="5397851">
            <a:off x="-138220" y="32119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110" name="Google Shape;3110;p106">
            <a:hlinkClick action="ppaction://hlinksldjump" r:id="rId5"/>
          </p:cNvPr>
          <p:cNvSpPr/>
          <p:nvPr/>
        </p:nvSpPr>
        <p:spPr>
          <a:xfrm rot="5397851">
            <a:off x="-138220" y="41720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111" name="Google Shape;3111;p106">
            <a:hlinkClick action="ppaction://hlinksldjump" r:id="rId6"/>
          </p:cNvPr>
          <p:cNvSpPr/>
          <p:nvPr/>
        </p:nvSpPr>
        <p:spPr>
          <a:xfrm rot="5397851">
            <a:off x="-138220" y="51321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112" name="Google Shape;3112;p106">
            <a:hlinkClick action="ppaction://hlinksldjump" r:id="rId7"/>
          </p:cNvPr>
          <p:cNvSpPr/>
          <p:nvPr/>
        </p:nvSpPr>
        <p:spPr>
          <a:xfrm rot="5397851">
            <a:off x="-138220" y="609227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113" name="Google Shape;3113;p106"/>
          <p:cNvSpPr/>
          <p:nvPr/>
        </p:nvSpPr>
        <p:spPr>
          <a:xfrm flipH="1" rot="-5397851">
            <a:off x="-140604" y="300040"/>
            <a:ext cx="959700" cy="525222"/>
          </a:xfrm>
          <a:prstGeom prst="round2SameRect">
            <a:avLst>
              <a:gd fmla="val 19819" name="adj1"/>
              <a:gd fmla="val 0" name="adj2"/>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14" name="Google Shape;3114;p106"/>
          <p:cNvSpPr/>
          <p:nvPr/>
        </p:nvSpPr>
        <p:spPr>
          <a:xfrm flipH="1" rot="-5397851">
            <a:off x="-134005" y="6101718"/>
            <a:ext cx="959700" cy="431400"/>
          </a:xfrm>
          <a:prstGeom prst="round2SameRect">
            <a:avLst>
              <a:gd fmla="val 19819" name="adj1"/>
              <a:gd fmla="val 0" name="adj2"/>
            </a:avLst>
          </a:prstGeom>
          <a:solidFill>
            <a:schemeClr val="accent6"/>
          </a:solidFill>
          <a:ln>
            <a:noFill/>
          </a:ln>
          <a:effectLst>
            <a:outerShdw blurRad="50800" rotWithShape="0" algn="tr" dir="1608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SECTION F</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15" name="Google Shape;3115;p106"/>
          <p:cNvSpPr/>
          <p:nvPr/>
        </p:nvSpPr>
        <p:spPr>
          <a:xfrm flipH="1" rot="-5398050">
            <a:off x="-190389" y="1223350"/>
            <a:ext cx="1057500" cy="525300"/>
          </a:xfrm>
          <a:prstGeom prst="round2SameRect">
            <a:avLst>
              <a:gd fmla="val 19819" name="adj1"/>
              <a:gd fmla="val 0" name="adj2"/>
            </a:avLst>
          </a:prstGeom>
          <a:solidFill>
            <a:schemeClr val="accen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16" name="Google Shape;3116;p106"/>
          <p:cNvSpPr/>
          <p:nvPr/>
        </p:nvSpPr>
        <p:spPr>
          <a:xfrm flipH="1" rot="-5397851">
            <a:off x="-130768" y="2238962"/>
            <a:ext cx="959700" cy="525222"/>
          </a:xfrm>
          <a:prstGeom prst="round2SameRect">
            <a:avLst>
              <a:gd fmla="val 19819" name="adj1"/>
              <a:gd fmla="val 0" name="adj2"/>
            </a:avLst>
          </a:prstGeom>
          <a:solidFill>
            <a:schemeClr val="accen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17" name="Google Shape;3117;p106"/>
          <p:cNvSpPr/>
          <p:nvPr/>
        </p:nvSpPr>
        <p:spPr>
          <a:xfrm flipH="1" rot="-5397851">
            <a:off x="-131750" y="3181876"/>
            <a:ext cx="959700" cy="525222"/>
          </a:xfrm>
          <a:prstGeom prst="round2SameRect">
            <a:avLst>
              <a:gd fmla="val 19819" name="adj1"/>
              <a:gd fmla="val 0" name="adj2"/>
            </a:avLst>
          </a:prstGeom>
          <a:solidFill>
            <a:schemeClr val="accent3"/>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18" name="Google Shape;3118;p106"/>
          <p:cNvSpPr/>
          <p:nvPr/>
        </p:nvSpPr>
        <p:spPr>
          <a:xfrm flipH="1" rot="-5397851">
            <a:off x="-132731" y="4136587"/>
            <a:ext cx="959700" cy="525222"/>
          </a:xfrm>
          <a:prstGeom prst="round2SameRect">
            <a:avLst>
              <a:gd fmla="val 19819" name="adj1"/>
              <a:gd fmla="val 0" name="adj2"/>
            </a:avLst>
          </a:prstGeom>
          <a:solidFill>
            <a:schemeClr val="accent4"/>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19" name="Google Shape;3119;p106"/>
          <p:cNvSpPr/>
          <p:nvPr/>
        </p:nvSpPr>
        <p:spPr>
          <a:xfrm flipH="1" rot="-5397851">
            <a:off x="-127815" y="5091293"/>
            <a:ext cx="959700" cy="525222"/>
          </a:xfrm>
          <a:prstGeom prst="round2SameRect">
            <a:avLst>
              <a:gd fmla="val 19819" name="adj1"/>
              <a:gd fmla="val 0" name="adj2"/>
            </a:avLst>
          </a:prstGeom>
          <a:solidFill>
            <a:schemeClr val="accent5"/>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20" name="Google Shape;3120;p106"/>
          <p:cNvSpPr/>
          <p:nvPr/>
        </p:nvSpPr>
        <p:spPr>
          <a:xfrm flipH="1" rot="-5398228">
            <a:off x="-230938" y="5937700"/>
            <a:ext cx="1164300" cy="525300"/>
          </a:xfrm>
          <a:prstGeom prst="round2SameRect">
            <a:avLst>
              <a:gd fmla="val 19819" name="adj1"/>
              <a:gd fmla="val 0" name="adj2"/>
            </a:avLst>
          </a:prstGeom>
          <a:solidFill>
            <a:schemeClr val="accent6"/>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SPONSORSHIPS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21" name="Google Shape;3121;p106"/>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22" name="Google Shape;3122;p106"/>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3123" name="Google Shape;3123;p106"/>
          <p:cNvGrpSpPr/>
          <p:nvPr/>
        </p:nvGrpSpPr>
        <p:grpSpPr>
          <a:xfrm>
            <a:off x="5869732" y="192255"/>
            <a:ext cx="432000" cy="6472908"/>
            <a:chOff x="5869732" y="192255"/>
            <a:chExt cx="432000" cy="6472908"/>
          </a:xfrm>
        </p:grpSpPr>
        <p:grpSp>
          <p:nvGrpSpPr>
            <p:cNvPr id="3124" name="Google Shape;3124;p106"/>
            <p:cNvGrpSpPr/>
            <p:nvPr/>
          </p:nvGrpSpPr>
          <p:grpSpPr>
            <a:xfrm>
              <a:off x="5869732" y="192255"/>
              <a:ext cx="432000" cy="101655"/>
              <a:chOff x="5815912" y="201588"/>
              <a:chExt cx="540000" cy="104994"/>
            </a:xfrm>
          </p:grpSpPr>
          <p:sp>
            <p:nvSpPr>
              <p:cNvPr id="3125" name="Google Shape;3125;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26" name="Google Shape;3126;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27" name="Google Shape;3127;p106"/>
            <p:cNvGrpSpPr/>
            <p:nvPr/>
          </p:nvGrpSpPr>
          <p:grpSpPr>
            <a:xfrm>
              <a:off x="5869732" y="6563508"/>
              <a:ext cx="432000" cy="101655"/>
              <a:chOff x="5815912" y="201588"/>
              <a:chExt cx="540000" cy="104994"/>
            </a:xfrm>
          </p:grpSpPr>
          <p:sp>
            <p:nvSpPr>
              <p:cNvPr id="3128" name="Google Shape;3128;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29" name="Google Shape;3129;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30" name="Google Shape;3130;p106"/>
            <p:cNvGrpSpPr/>
            <p:nvPr/>
          </p:nvGrpSpPr>
          <p:grpSpPr>
            <a:xfrm>
              <a:off x="5869732" y="723193"/>
              <a:ext cx="432000" cy="101655"/>
              <a:chOff x="5815912" y="201588"/>
              <a:chExt cx="540000" cy="104994"/>
            </a:xfrm>
          </p:grpSpPr>
          <p:sp>
            <p:nvSpPr>
              <p:cNvPr id="3131" name="Google Shape;3131;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32" name="Google Shape;3132;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33" name="Google Shape;3133;p106"/>
            <p:cNvGrpSpPr/>
            <p:nvPr/>
          </p:nvGrpSpPr>
          <p:grpSpPr>
            <a:xfrm>
              <a:off x="5869732" y="1254131"/>
              <a:ext cx="432000" cy="101655"/>
              <a:chOff x="5815912" y="201588"/>
              <a:chExt cx="540000" cy="104994"/>
            </a:xfrm>
          </p:grpSpPr>
          <p:sp>
            <p:nvSpPr>
              <p:cNvPr id="3134" name="Google Shape;3134;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35" name="Google Shape;3135;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36" name="Google Shape;3136;p106"/>
            <p:cNvGrpSpPr/>
            <p:nvPr/>
          </p:nvGrpSpPr>
          <p:grpSpPr>
            <a:xfrm>
              <a:off x="5869732" y="1785069"/>
              <a:ext cx="432000" cy="101655"/>
              <a:chOff x="5815912" y="201588"/>
              <a:chExt cx="540000" cy="104994"/>
            </a:xfrm>
          </p:grpSpPr>
          <p:sp>
            <p:nvSpPr>
              <p:cNvPr id="3137" name="Google Shape;3137;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38" name="Google Shape;3138;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39" name="Google Shape;3139;p106"/>
            <p:cNvGrpSpPr/>
            <p:nvPr/>
          </p:nvGrpSpPr>
          <p:grpSpPr>
            <a:xfrm>
              <a:off x="5869732" y="2316007"/>
              <a:ext cx="432000" cy="101655"/>
              <a:chOff x="5815912" y="201588"/>
              <a:chExt cx="540000" cy="104994"/>
            </a:xfrm>
          </p:grpSpPr>
          <p:sp>
            <p:nvSpPr>
              <p:cNvPr id="3140" name="Google Shape;3140;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41" name="Google Shape;3141;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42" name="Google Shape;3142;p106"/>
            <p:cNvGrpSpPr/>
            <p:nvPr/>
          </p:nvGrpSpPr>
          <p:grpSpPr>
            <a:xfrm>
              <a:off x="5869732" y="2846944"/>
              <a:ext cx="432000" cy="101655"/>
              <a:chOff x="5815912" y="201588"/>
              <a:chExt cx="540000" cy="104994"/>
            </a:xfrm>
          </p:grpSpPr>
          <p:sp>
            <p:nvSpPr>
              <p:cNvPr id="3143" name="Google Shape;3143;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44" name="Google Shape;3144;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45" name="Google Shape;3145;p106"/>
            <p:cNvGrpSpPr/>
            <p:nvPr/>
          </p:nvGrpSpPr>
          <p:grpSpPr>
            <a:xfrm>
              <a:off x="5869732" y="3377883"/>
              <a:ext cx="432000" cy="101655"/>
              <a:chOff x="5815912" y="201588"/>
              <a:chExt cx="540000" cy="104994"/>
            </a:xfrm>
          </p:grpSpPr>
          <p:sp>
            <p:nvSpPr>
              <p:cNvPr id="3146" name="Google Shape;3146;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47" name="Google Shape;3147;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48" name="Google Shape;3148;p106"/>
            <p:cNvGrpSpPr/>
            <p:nvPr/>
          </p:nvGrpSpPr>
          <p:grpSpPr>
            <a:xfrm>
              <a:off x="5869732" y="3908820"/>
              <a:ext cx="432000" cy="101655"/>
              <a:chOff x="5815912" y="201588"/>
              <a:chExt cx="540000" cy="104994"/>
            </a:xfrm>
          </p:grpSpPr>
          <p:sp>
            <p:nvSpPr>
              <p:cNvPr id="3149" name="Google Shape;3149;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50" name="Google Shape;3150;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51" name="Google Shape;3151;p106"/>
            <p:cNvGrpSpPr/>
            <p:nvPr/>
          </p:nvGrpSpPr>
          <p:grpSpPr>
            <a:xfrm>
              <a:off x="5869732" y="4439758"/>
              <a:ext cx="432000" cy="101655"/>
              <a:chOff x="5815912" y="201588"/>
              <a:chExt cx="540000" cy="104994"/>
            </a:xfrm>
          </p:grpSpPr>
          <p:sp>
            <p:nvSpPr>
              <p:cNvPr id="3152" name="Google Shape;3152;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53" name="Google Shape;3153;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54" name="Google Shape;3154;p106"/>
            <p:cNvGrpSpPr/>
            <p:nvPr/>
          </p:nvGrpSpPr>
          <p:grpSpPr>
            <a:xfrm>
              <a:off x="5869732" y="4970697"/>
              <a:ext cx="432000" cy="101655"/>
              <a:chOff x="5815912" y="201588"/>
              <a:chExt cx="540000" cy="104994"/>
            </a:xfrm>
          </p:grpSpPr>
          <p:sp>
            <p:nvSpPr>
              <p:cNvPr id="3155" name="Google Shape;3155;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56" name="Google Shape;3156;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57" name="Google Shape;3157;p106"/>
            <p:cNvGrpSpPr/>
            <p:nvPr/>
          </p:nvGrpSpPr>
          <p:grpSpPr>
            <a:xfrm>
              <a:off x="5869732" y="5501635"/>
              <a:ext cx="432000" cy="101655"/>
              <a:chOff x="5815912" y="201588"/>
              <a:chExt cx="540000" cy="104994"/>
            </a:xfrm>
          </p:grpSpPr>
          <p:sp>
            <p:nvSpPr>
              <p:cNvPr id="3158" name="Google Shape;3158;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59" name="Google Shape;3159;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60" name="Google Shape;3160;p106"/>
            <p:cNvGrpSpPr/>
            <p:nvPr/>
          </p:nvGrpSpPr>
          <p:grpSpPr>
            <a:xfrm>
              <a:off x="5869732" y="6032572"/>
              <a:ext cx="432000" cy="101655"/>
              <a:chOff x="5815912" y="201588"/>
              <a:chExt cx="540000" cy="104994"/>
            </a:xfrm>
          </p:grpSpPr>
          <p:sp>
            <p:nvSpPr>
              <p:cNvPr id="3161" name="Google Shape;3161;p10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62" name="Google Shape;3162;p10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3163" name="Google Shape;3163;p106"/>
          <p:cNvSpPr txBox="1"/>
          <p:nvPr>
            <p:ph type="title"/>
          </p:nvPr>
        </p:nvSpPr>
        <p:spPr>
          <a:xfrm>
            <a:off x="795575" y="359550"/>
            <a:ext cx="4844400" cy="731400"/>
          </a:xfrm>
          <a:prstGeom prst="rect">
            <a:avLst/>
          </a:prstGeom>
          <a:solidFill>
            <a:schemeClr val="dk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rgbClr val="FFFFFF"/>
              </a:buClr>
              <a:buSzPts val="3700"/>
              <a:buFont typeface="Barlow Semi Condensed Medium"/>
              <a:buNone/>
              <a:defRPr>
                <a:solidFill>
                  <a:srgbClr val="FFFFFF"/>
                </a:solidFill>
              </a:defRPr>
            </a:lvl1pPr>
            <a:lvl2pPr lvl="1" algn="l">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2pPr>
            <a:lvl3pPr lvl="2" algn="l">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3pPr>
            <a:lvl4pPr lvl="3" algn="l">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4pPr>
            <a:lvl5pPr lvl="4" algn="l">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5pPr>
            <a:lvl6pPr lvl="5" algn="l">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6pPr>
            <a:lvl7pPr lvl="6" algn="l">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7pPr>
            <a:lvl8pPr lvl="7" algn="l">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8pPr>
            <a:lvl9pPr lvl="8" algn="l">
              <a:lnSpc>
                <a:spcPct val="100000"/>
              </a:lnSpc>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9pPr>
          </a:lstStyle>
          <a:p/>
        </p:txBody>
      </p:sp>
      <p:sp>
        <p:nvSpPr>
          <p:cNvPr id="3164" name="Google Shape;3164;p106"/>
          <p:cNvSpPr txBox="1"/>
          <p:nvPr>
            <p:ph idx="1" type="body"/>
          </p:nvPr>
        </p:nvSpPr>
        <p:spPr>
          <a:xfrm>
            <a:off x="791475" y="1858400"/>
            <a:ext cx="4844400" cy="46572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3165" name="Google Shape;3165;p106"/>
          <p:cNvSpPr txBox="1"/>
          <p:nvPr/>
        </p:nvSpPr>
        <p:spPr>
          <a:xfrm>
            <a:off x="6994575" y="6243375"/>
            <a:ext cx="4616400" cy="4218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2100"/>
              </a:spcAft>
              <a:buClr>
                <a:srgbClr val="000000"/>
              </a:buClr>
              <a:buSzPts val="1800"/>
              <a:buFont typeface="Arial"/>
              <a:buNone/>
            </a:pPr>
            <a:r>
              <a:rPr b="0" i="0" lang="en-US" sz="1800" u="none" cap="none" strike="noStrike">
                <a:solidFill>
                  <a:srgbClr val="F3F3F3"/>
                </a:solidFill>
                <a:latin typeface="Barlow Semi Condensed"/>
                <a:ea typeface="Barlow Semi Condensed"/>
                <a:cs typeface="Barlow Semi Condensed"/>
                <a:sym typeface="Barlow Semi Condensed"/>
              </a:rPr>
              <a:t>Template created by: SlidesMania.Com</a:t>
            </a:r>
            <a:endParaRPr b="0" i="0" sz="1800" u="none" cap="none" strike="noStrike">
              <a:solidFill>
                <a:srgbClr val="F3F3F3"/>
              </a:solidFill>
              <a:latin typeface="Barlow Semi Condensed"/>
              <a:ea typeface="Barlow Semi Condensed"/>
              <a:cs typeface="Barlow Semi Condensed"/>
              <a:sym typeface="Barlow Semi Condense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CUSTOM_13">
    <p:spTree>
      <p:nvGrpSpPr>
        <p:cNvPr id="3166" name="Shape 3166"/>
        <p:cNvGrpSpPr/>
        <p:nvPr/>
      </p:nvGrpSpPr>
      <p:grpSpPr>
        <a:xfrm>
          <a:off x="0" y="0"/>
          <a:ext cx="0" cy="0"/>
          <a:chOff x="0" y="0"/>
          <a:chExt cx="0" cy="0"/>
        </a:xfrm>
      </p:grpSpPr>
      <p:grpSp>
        <p:nvGrpSpPr>
          <p:cNvPr id="3167" name="Google Shape;3167;p107"/>
          <p:cNvGrpSpPr/>
          <p:nvPr/>
        </p:nvGrpSpPr>
        <p:grpSpPr>
          <a:xfrm>
            <a:off x="0" y="0"/>
            <a:ext cx="12192000" cy="6858000"/>
            <a:chOff x="0" y="0"/>
            <a:chExt cx="12192000" cy="6858000"/>
          </a:xfrm>
        </p:grpSpPr>
        <p:sp>
          <p:nvSpPr>
            <p:cNvPr id="3168" name="Google Shape;3168;p107"/>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69" name="Google Shape;3169;p107">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3170" name="Google Shape;3170;p107"/>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3F3F3F"/>
                  </a:solidFill>
                  <a:latin typeface="Poppins"/>
                  <a:ea typeface="Poppins"/>
                  <a:cs typeface="Poppins"/>
                  <a:sym typeface="Poppins"/>
                </a:rPr>
                <a:t>Free </a:t>
              </a:r>
              <a:r>
                <a:rPr b="0" i="0" lang="en-US" sz="3600" u="none" cap="none" strike="noStrike">
                  <a:solidFill>
                    <a:srgbClr val="3F3F3F"/>
                  </a:solidFill>
                  <a:latin typeface="Poppins"/>
                  <a:ea typeface="Poppins"/>
                  <a:cs typeface="Poppins"/>
                  <a:sym typeface="Poppins"/>
                </a:rPr>
                <a:t>themes and templates for </a:t>
              </a:r>
              <a:r>
                <a:rPr b="1" i="0" lang="en-US" sz="3600" u="none" cap="none" strike="noStrike">
                  <a:solidFill>
                    <a:srgbClr val="3F3F3F"/>
                  </a:solidFill>
                  <a:latin typeface="Poppins"/>
                  <a:ea typeface="Poppins"/>
                  <a:cs typeface="Poppins"/>
                  <a:sym typeface="Poppins"/>
                </a:rPr>
                <a:t>Google Slides</a:t>
              </a:r>
              <a:r>
                <a:rPr b="0" i="0" lang="en-US" sz="3600" u="none" cap="none" strike="noStrike">
                  <a:solidFill>
                    <a:srgbClr val="3F3F3F"/>
                  </a:solidFill>
                  <a:latin typeface="Poppins"/>
                  <a:ea typeface="Poppins"/>
                  <a:cs typeface="Poppins"/>
                  <a:sym typeface="Poppins"/>
                </a:rPr>
                <a:t> or </a:t>
              </a:r>
              <a:r>
                <a:rPr b="1" i="0" lang="en-US" sz="3600" u="none" cap="none" strike="noStrike">
                  <a:solidFill>
                    <a:srgbClr val="3F3F3F"/>
                  </a:solidFill>
                  <a:latin typeface="Poppins"/>
                  <a:ea typeface="Poppins"/>
                  <a:cs typeface="Poppins"/>
                  <a:sym typeface="Poppins"/>
                </a:rPr>
                <a:t>PowerPoint</a:t>
              </a:r>
              <a:endParaRPr b="1" i="0" sz="36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FFCB25"/>
                  </a:solidFill>
                  <a:latin typeface="Poppins"/>
                  <a:ea typeface="Poppins"/>
                  <a:cs typeface="Poppins"/>
                  <a:sym typeface="Poppins"/>
                </a:rPr>
                <a:t>NOT to be sold as is or modified!</a:t>
              </a:r>
              <a:endParaRPr b="1" i="0" sz="3000" u="none" cap="none" strike="noStrike">
                <a:solidFill>
                  <a:srgbClr val="FFCB25"/>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3F3F3F"/>
                  </a:solidFill>
                  <a:latin typeface="Poppins"/>
                  <a:ea typeface="Poppins"/>
                  <a:cs typeface="Poppins"/>
                  <a:sym typeface="Poppins"/>
                </a:rPr>
                <a:t>Read </a:t>
              </a:r>
              <a:r>
                <a:rPr b="0" i="0" lang="en-US" sz="2700" u="sng" cap="none" strike="noStrike">
                  <a:solidFill>
                    <a:srgbClr val="3F3F3F"/>
                  </a:solidFill>
                  <a:latin typeface="Poppins"/>
                  <a:ea typeface="Poppins"/>
                  <a:cs typeface="Poppins"/>
                  <a:sym typeface="Poppins"/>
                  <a:hlinkClick r:id="rId4">
                    <a:extLst>
                      <a:ext uri="{A12FA001-AC4F-418D-AE19-62706E023703}">
                        <ahyp:hlinkClr val="tx"/>
                      </a:ext>
                    </a:extLst>
                  </a:hlinkClick>
                </a:rPr>
                <a:t>FAQ</a:t>
              </a:r>
              <a:r>
                <a:rPr b="1" i="0" lang="en-US" sz="4400" u="none" cap="none" strike="noStrike">
                  <a:solidFill>
                    <a:srgbClr val="FFCB25"/>
                  </a:solidFill>
                  <a:latin typeface="Poppins"/>
                  <a:ea typeface="Poppins"/>
                  <a:cs typeface="Poppins"/>
                  <a:sym typeface="Poppins"/>
                </a:rPr>
                <a:t> </a:t>
              </a:r>
              <a:r>
                <a:rPr b="0" i="0" lang="en-US" sz="2700" u="none" cap="none" strike="noStrike">
                  <a:solidFill>
                    <a:srgbClr val="3F3F3F"/>
                  </a:solidFill>
                  <a:latin typeface="Poppins"/>
                  <a:ea typeface="Poppins"/>
                  <a:cs typeface="Poppins"/>
                  <a:sym typeface="Poppins"/>
                </a:rPr>
                <a:t>on slidesmania.com</a:t>
              </a:r>
              <a:endParaRPr b="0" i="0" sz="2700" u="none" cap="none" strike="noStrike">
                <a:solidFill>
                  <a:srgbClr val="3F3F3F"/>
                </a:solidFill>
                <a:latin typeface="Poppins"/>
                <a:ea typeface="Poppins"/>
                <a:cs typeface="Poppins"/>
                <a:sym typeface="Poppins"/>
              </a:endParaRPr>
            </a:p>
          </p:txBody>
        </p:sp>
        <p:cxnSp>
          <p:nvCxnSpPr>
            <p:cNvPr id="3171" name="Google Shape;3171;p107"/>
            <p:cNvCxnSpPr/>
            <p:nvPr/>
          </p:nvCxnSpPr>
          <p:spPr>
            <a:xfrm>
              <a:off x="10423367" y="5688858"/>
              <a:ext cx="1495200" cy="12900"/>
            </a:xfrm>
            <a:prstGeom prst="straightConnector1">
              <a:avLst/>
            </a:prstGeom>
            <a:noFill/>
            <a:ln cap="flat" cmpd="sng" w="38100">
              <a:solidFill>
                <a:srgbClr val="FFCB25"/>
              </a:solidFill>
              <a:prstDash val="solid"/>
              <a:round/>
              <a:headEnd len="sm" w="sm" type="none"/>
              <a:tailEnd len="sm" w="sm" type="none"/>
            </a:ln>
          </p:spPr>
        </p:cxnSp>
        <p:pic>
          <p:nvPicPr>
            <p:cNvPr id="3172" name="Google Shape;3172;p107">
              <a:hlinkClick r:id="rId5"/>
            </p:cNvPr>
            <p:cNvPicPr preferRelativeResize="0"/>
            <p:nvPr/>
          </p:nvPicPr>
          <p:blipFill rotWithShape="1">
            <a:blip r:embed="rId6">
              <a:alphaModFix/>
            </a:blip>
            <a:srcRect b="0" l="0" r="0" t="0"/>
            <a:stretch/>
          </p:blipFill>
          <p:spPr>
            <a:xfrm>
              <a:off x="8982558" y="5912306"/>
              <a:ext cx="713232" cy="637863"/>
            </a:xfrm>
            <a:prstGeom prst="rect">
              <a:avLst/>
            </a:prstGeom>
            <a:noFill/>
            <a:ln>
              <a:noFill/>
            </a:ln>
          </p:spPr>
        </p:pic>
        <p:pic>
          <p:nvPicPr>
            <p:cNvPr id="3173" name="Google Shape;3173;p107">
              <a:hlinkClick r:id="rId7"/>
            </p:cNvPr>
            <p:cNvPicPr preferRelativeResize="0"/>
            <p:nvPr/>
          </p:nvPicPr>
          <p:blipFill rotWithShape="1">
            <a:blip r:embed="rId8">
              <a:alphaModFix/>
            </a:blip>
            <a:srcRect b="0" l="0" r="0" t="0"/>
            <a:stretch/>
          </p:blipFill>
          <p:spPr>
            <a:xfrm>
              <a:off x="9764428" y="5916798"/>
              <a:ext cx="708660" cy="628879"/>
            </a:xfrm>
            <a:prstGeom prst="rect">
              <a:avLst/>
            </a:prstGeom>
            <a:noFill/>
            <a:ln>
              <a:noFill/>
            </a:ln>
          </p:spPr>
        </p:pic>
        <p:pic>
          <p:nvPicPr>
            <p:cNvPr id="3174" name="Google Shape;3174;p107">
              <a:hlinkClick r:id="rId9"/>
            </p:cNvPr>
            <p:cNvPicPr preferRelativeResize="0"/>
            <p:nvPr/>
          </p:nvPicPr>
          <p:blipFill rotWithShape="1">
            <a:blip r:embed="rId10">
              <a:alphaModFix/>
            </a:blip>
            <a:srcRect b="0" l="0" r="0" t="0"/>
            <a:stretch/>
          </p:blipFill>
          <p:spPr>
            <a:xfrm>
              <a:off x="10541715" y="5905569"/>
              <a:ext cx="612648" cy="624387"/>
            </a:xfrm>
            <a:prstGeom prst="rect">
              <a:avLst/>
            </a:prstGeom>
            <a:noFill/>
            <a:ln>
              <a:noFill/>
            </a:ln>
          </p:spPr>
        </p:pic>
        <p:pic>
          <p:nvPicPr>
            <p:cNvPr id="3175" name="Google Shape;3175;p107">
              <a:hlinkClick r:id="rId11"/>
            </p:cNvPr>
            <p:cNvPicPr preferRelativeResize="0"/>
            <p:nvPr/>
          </p:nvPicPr>
          <p:blipFill rotWithShape="1">
            <a:blip r:embed="rId12">
              <a:alphaModFix/>
            </a:blip>
            <a:srcRect b="0" l="0" r="0" t="0"/>
            <a:stretch/>
          </p:blipFill>
          <p:spPr>
            <a:xfrm>
              <a:off x="11219049" y="5916799"/>
              <a:ext cx="699516" cy="601927"/>
            </a:xfrm>
            <a:prstGeom prst="rect">
              <a:avLst/>
            </a:prstGeom>
            <a:noFill/>
            <a:ln>
              <a:noFill/>
            </a:ln>
          </p:spPr>
        </p:pic>
        <p:sp>
          <p:nvSpPr>
            <p:cNvPr id="3176" name="Google Shape;3176;p107"/>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400"/>
                <a:buFont typeface="Arial"/>
                <a:buNone/>
              </a:pPr>
              <a:r>
                <a:rPr b="1" i="0" lang="en-US" sz="2400" u="none" cap="none" strike="noStrike">
                  <a:solidFill>
                    <a:srgbClr val="252525"/>
                  </a:solidFill>
                  <a:latin typeface="Homemade Apple"/>
                  <a:ea typeface="Homemade Apple"/>
                  <a:cs typeface="Homemade Apple"/>
                  <a:sym typeface="Homemade Apple"/>
                </a:rPr>
                <a:t>Sharing is caring!</a:t>
              </a:r>
              <a:endParaRPr b="1" i="0" sz="2400" u="none" cap="none" strike="noStrike">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Engage 3">
  <p:cSld name="005">
    <p:spTree>
      <p:nvGrpSpPr>
        <p:cNvPr id="298" name="Shape 298"/>
        <p:cNvGrpSpPr/>
        <p:nvPr/>
      </p:nvGrpSpPr>
      <p:grpSpPr>
        <a:xfrm>
          <a:off x="0" y="0"/>
          <a:ext cx="0" cy="0"/>
          <a:chOff x="0" y="0"/>
          <a:chExt cx="0" cy="0"/>
        </a:xfrm>
      </p:grpSpPr>
      <p:sp>
        <p:nvSpPr>
          <p:cNvPr id="299" name="Google Shape;299;p66"/>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grpSp>
        <p:nvGrpSpPr>
          <p:cNvPr id="300" name="Google Shape;300;p66"/>
          <p:cNvGrpSpPr/>
          <p:nvPr/>
        </p:nvGrpSpPr>
        <p:grpSpPr>
          <a:xfrm>
            <a:off x="11556455" y="62214"/>
            <a:ext cx="549547" cy="6719622"/>
            <a:chOff x="11748685" y="230165"/>
            <a:chExt cx="431880" cy="6719622"/>
          </a:xfrm>
        </p:grpSpPr>
        <p:sp>
          <p:nvSpPr>
            <p:cNvPr id="301" name="Google Shape;301;p66"/>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2" name="Google Shape;302;p66"/>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3" name="Google Shape;303;p66"/>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4" name="Google Shape;304;p66"/>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5" name="Google Shape;305;p66"/>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I</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6" name="Google Shape;306;p66"/>
            <p:cNvSpPr/>
            <p:nvPr/>
          </p:nvSpPr>
          <p:spPr>
            <a:xfrm rot="5397851">
              <a:off x="11484775" y="1454452"/>
              <a:ext cx="959700" cy="43128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H</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07" name="Google Shape;307;p66"/>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308" name="Google Shape;308;p66"/>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09" name="Google Shape;309;p66"/>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0" name="Google Shape;310;p66"/>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1" name="Google Shape;311;p66"/>
          <p:cNvSpPr/>
          <p:nvPr/>
        </p:nvSpPr>
        <p:spPr>
          <a:xfrm rot="5398071">
            <a:off x="11277422" y="6047000"/>
            <a:ext cx="10692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312" name="Google Shape;312;p66"/>
          <p:cNvSpPr/>
          <p:nvPr/>
        </p:nvSpPr>
        <p:spPr>
          <a:xfrm rot="5398293">
            <a:off x="11207958" y="5080725"/>
            <a:ext cx="12081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3" name="Google Shape;313;p66"/>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4" name="Google Shape;314;p66"/>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5" name="Google Shape;315;p66"/>
          <p:cNvSpPr/>
          <p:nvPr/>
        </p:nvSpPr>
        <p:spPr>
          <a:xfrm rot="5398087">
            <a:off x="11349223" y="2321200"/>
            <a:ext cx="1078200" cy="43140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6" name="Google Shape;316;p66"/>
          <p:cNvSpPr/>
          <p:nvPr/>
        </p:nvSpPr>
        <p:spPr>
          <a:xfrm rot="5397851">
            <a:off x="11332255" y="1301992"/>
            <a:ext cx="9597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17" name="Google Shape;317;p66"/>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8" name="Google Shape;318;p66"/>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319" name="Google Shape;319;p66"/>
          <p:cNvGrpSpPr/>
          <p:nvPr/>
        </p:nvGrpSpPr>
        <p:grpSpPr>
          <a:xfrm>
            <a:off x="5869732" y="192255"/>
            <a:ext cx="432000" cy="6472908"/>
            <a:chOff x="5869732" y="192255"/>
            <a:chExt cx="432000" cy="6472908"/>
          </a:xfrm>
        </p:grpSpPr>
        <p:grpSp>
          <p:nvGrpSpPr>
            <p:cNvPr id="320" name="Google Shape;320;p66"/>
            <p:cNvGrpSpPr/>
            <p:nvPr/>
          </p:nvGrpSpPr>
          <p:grpSpPr>
            <a:xfrm>
              <a:off x="5869732" y="192255"/>
              <a:ext cx="432000" cy="101655"/>
              <a:chOff x="5815912" y="201588"/>
              <a:chExt cx="540000" cy="104994"/>
            </a:xfrm>
          </p:grpSpPr>
          <p:sp>
            <p:nvSpPr>
              <p:cNvPr id="321" name="Google Shape;321;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2" name="Google Shape;322;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23" name="Google Shape;323;p66"/>
            <p:cNvGrpSpPr/>
            <p:nvPr/>
          </p:nvGrpSpPr>
          <p:grpSpPr>
            <a:xfrm>
              <a:off x="5869732" y="6563508"/>
              <a:ext cx="432000" cy="101655"/>
              <a:chOff x="5815912" y="201588"/>
              <a:chExt cx="540000" cy="104994"/>
            </a:xfrm>
          </p:grpSpPr>
          <p:sp>
            <p:nvSpPr>
              <p:cNvPr id="324" name="Google Shape;324;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5" name="Google Shape;325;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26" name="Google Shape;326;p66"/>
            <p:cNvGrpSpPr/>
            <p:nvPr/>
          </p:nvGrpSpPr>
          <p:grpSpPr>
            <a:xfrm>
              <a:off x="5869732" y="723193"/>
              <a:ext cx="432000" cy="101655"/>
              <a:chOff x="5815912" y="201588"/>
              <a:chExt cx="540000" cy="104994"/>
            </a:xfrm>
          </p:grpSpPr>
          <p:sp>
            <p:nvSpPr>
              <p:cNvPr id="327" name="Google Shape;327;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8" name="Google Shape;328;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29" name="Google Shape;329;p66"/>
            <p:cNvGrpSpPr/>
            <p:nvPr/>
          </p:nvGrpSpPr>
          <p:grpSpPr>
            <a:xfrm>
              <a:off x="5869732" y="1254131"/>
              <a:ext cx="432000" cy="101655"/>
              <a:chOff x="5815912" y="201588"/>
              <a:chExt cx="540000" cy="104994"/>
            </a:xfrm>
          </p:grpSpPr>
          <p:sp>
            <p:nvSpPr>
              <p:cNvPr id="330" name="Google Shape;330;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1" name="Google Shape;331;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32" name="Google Shape;332;p66"/>
            <p:cNvGrpSpPr/>
            <p:nvPr/>
          </p:nvGrpSpPr>
          <p:grpSpPr>
            <a:xfrm>
              <a:off x="5869732" y="1785069"/>
              <a:ext cx="432000" cy="101655"/>
              <a:chOff x="5815912" y="201588"/>
              <a:chExt cx="540000" cy="104994"/>
            </a:xfrm>
          </p:grpSpPr>
          <p:sp>
            <p:nvSpPr>
              <p:cNvPr id="333" name="Google Shape;333;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4" name="Google Shape;334;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35" name="Google Shape;335;p66"/>
            <p:cNvGrpSpPr/>
            <p:nvPr/>
          </p:nvGrpSpPr>
          <p:grpSpPr>
            <a:xfrm>
              <a:off x="5869732" y="2316007"/>
              <a:ext cx="432000" cy="101655"/>
              <a:chOff x="5815912" y="201588"/>
              <a:chExt cx="540000" cy="104994"/>
            </a:xfrm>
          </p:grpSpPr>
          <p:sp>
            <p:nvSpPr>
              <p:cNvPr id="336" name="Google Shape;336;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7" name="Google Shape;337;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38" name="Google Shape;338;p66"/>
            <p:cNvGrpSpPr/>
            <p:nvPr/>
          </p:nvGrpSpPr>
          <p:grpSpPr>
            <a:xfrm>
              <a:off x="5869732" y="2846944"/>
              <a:ext cx="432000" cy="101655"/>
              <a:chOff x="5815912" y="201588"/>
              <a:chExt cx="540000" cy="104994"/>
            </a:xfrm>
          </p:grpSpPr>
          <p:sp>
            <p:nvSpPr>
              <p:cNvPr id="339" name="Google Shape;339;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0" name="Google Shape;340;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41" name="Google Shape;341;p66"/>
            <p:cNvGrpSpPr/>
            <p:nvPr/>
          </p:nvGrpSpPr>
          <p:grpSpPr>
            <a:xfrm>
              <a:off x="5869732" y="3377883"/>
              <a:ext cx="432000" cy="101655"/>
              <a:chOff x="5815912" y="201588"/>
              <a:chExt cx="540000" cy="104994"/>
            </a:xfrm>
          </p:grpSpPr>
          <p:sp>
            <p:nvSpPr>
              <p:cNvPr id="342" name="Google Shape;342;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3" name="Google Shape;343;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44" name="Google Shape;344;p66"/>
            <p:cNvGrpSpPr/>
            <p:nvPr/>
          </p:nvGrpSpPr>
          <p:grpSpPr>
            <a:xfrm>
              <a:off x="5869732" y="3908820"/>
              <a:ext cx="432000" cy="101655"/>
              <a:chOff x="5815912" y="201588"/>
              <a:chExt cx="540000" cy="104994"/>
            </a:xfrm>
          </p:grpSpPr>
          <p:sp>
            <p:nvSpPr>
              <p:cNvPr id="345" name="Google Shape;345;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6" name="Google Shape;346;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47" name="Google Shape;347;p66"/>
            <p:cNvGrpSpPr/>
            <p:nvPr/>
          </p:nvGrpSpPr>
          <p:grpSpPr>
            <a:xfrm>
              <a:off x="5869732" y="4439758"/>
              <a:ext cx="432000" cy="101655"/>
              <a:chOff x="5815912" y="201588"/>
              <a:chExt cx="540000" cy="104994"/>
            </a:xfrm>
          </p:grpSpPr>
          <p:sp>
            <p:nvSpPr>
              <p:cNvPr id="348" name="Google Shape;348;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9" name="Google Shape;349;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50" name="Google Shape;350;p66"/>
            <p:cNvGrpSpPr/>
            <p:nvPr/>
          </p:nvGrpSpPr>
          <p:grpSpPr>
            <a:xfrm>
              <a:off x="5869732" y="4970697"/>
              <a:ext cx="432000" cy="101655"/>
              <a:chOff x="5815912" y="201588"/>
              <a:chExt cx="540000" cy="104994"/>
            </a:xfrm>
          </p:grpSpPr>
          <p:sp>
            <p:nvSpPr>
              <p:cNvPr id="351" name="Google Shape;351;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2" name="Google Shape;352;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53" name="Google Shape;353;p66"/>
            <p:cNvGrpSpPr/>
            <p:nvPr/>
          </p:nvGrpSpPr>
          <p:grpSpPr>
            <a:xfrm>
              <a:off x="5869732" y="5501635"/>
              <a:ext cx="432000" cy="101655"/>
              <a:chOff x="5815912" y="201588"/>
              <a:chExt cx="540000" cy="104994"/>
            </a:xfrm>
          </p:grpSpPr>
          <p:sp>
            <p:nvSpPr>
              <p:cNvPr id="354" name="Google Shape;354;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5" name="Google Shape;355;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56" name="Google Shape;356;p66"/>
            <p:cNvGrpSpPr/>
            <p:nvPr/>
          </p:nvGrpSpPr>
          <p:grpSpPr>
            <a:xfrm>
              <a:off x="5869732" y="6032572"/>
              <a:ext cx="432000" cy="101655"/>
              <a:chOff x="5815912" y="201588"/>
              <a:chExt cx="540000" cy="104994"/>
            </a:xfrm>
          </p:grpSpPr>
          <p:sp>
            <p:nvSpPr>
              <p:cNvPr id="357" name="Google Shape;357;p6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8" name="Google Shape;358;p6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359" name="Google Shape;359;p66"/>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sp>
        <p:nvSpPr>
          <p:cNvPr id="360" name="Google Shape;360;p66"/>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361" name="Google Shape;361;p66"/>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362" name="Google Shape;362;p66">
            <a:hlinkClick action="ppaction://hlinksldjump" r:id="rId2"/>
          </p:cNvPr>
          <p:cNvSpPr/>
          <p:nvPr/>
        </p:nvSpPr>
        <p:spPr>
          <a:xfrm rot="5397851">
            <a:off x="11355555" y="133332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63" name="Google Shape;363;p66">
            <a:hlinkClick action="ppaction://hlinksldjump" r:id="rId3"/>
          </p:cNvPr>
          <p:cNvSpPr/>
          <p:nvPr/>
        </p:nvSpPr>
        <p:spPr>
          <a:xfrm rot="5397851">
            <a:off x="11437580" y="229331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64" name="Google Shape;364;p66">
            <a:hlinkClick action="ppaction://hlinksldjump" r:id="rId4"/>
          </p:cNvPr>
          <p:cNvSpPr/>
          <p:nvPr/>
        </p:nvSpPr>
        <p:spPr>
          <a:xfrm rot="5397851">
            <a:off x="114233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65" name="Google Shape;365;p66">
            <a:hlinkClick action="ppaction://hlinksldjump" r:id="rId5"/>
          </p:cNvPr>
          <p:cNvSpPr/>
          <p:nvPr/>
        </p:nvSpPr>
        <p:spPr>
          <a:xfrm rot="5397851">
            <a:off x="114233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66" name="Google Shape;366;p66">
            <a:hlinkClick action="ppaction://hlinksldjump" r:id="rId6"/>
          </p:cNvPr>
          <p:cNvSpPr/>
          <p:nvPr/>
        </p:nvSpPr>
        <p:spPr>
          <a:xfrm rot="5397851">
            <a:off x="11344830" y="52001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67" name="Google Shape;367;p66">
            <a:hlinkClick action="ppaction://hlinksldjump" r:id="rId7"/>
          </p:cNvPr>
          <p:cNvSpPr/>
          <p:nvPr/>
        </p:nvSpPr>
        <p:spPr>
          <a:xfrm rot="5397851">
            <a:off x="11344830" y="61494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68" name="Google Shape;368;p66">
            <a:hlinkClick action="ppaction://hlinksldjump" r:id="rId8"/>
          </p:cNvPr>
          <p:cNvSpPr/>
          <p:nvPr/>
        </p:nvSpPr>
        <p:spPr>
          <a:xfrm rot="5397851">
            <a:off x="-117745" y="342053"/>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Explore 1">
  <p:cSld name="006">
    <p:spTree>
      <p:nvGrpSpPr>
        <p:cNvPr id="369" name="Shape 369"/>
        <p:cNvGrpSpPr/>
        <p:nvPr/>
      </p:nvGrpSpPr>
      <p:grpSpPr>
        <a:xfrm>
          <a:off x="0" y="0"/>
          <a:ext cx="0" cy="0"/>
          <a:chOff x="0" y="0"/>
          <a:chExt cx="0" cy="0"/>
        </a:xfrm>
      </p:grpSpPr>
      <p:sp>
        <p:nvSpPr>
          <p:cNvPr id="370" name="Google Shape;370;p67"/>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grpSp>
        <p:nvGrpSpPr>
          <p:cNvPr id="371" name="Google Shape;371;p67"/>
          <p:cNvGrpSpPr/>
          <p:nvPr/>
        </p:nvGrpSpPr>
        <p:grpSpPr>
          <a:xfrm>
            <a:off x="11556774" y="62214"/>
            <a:ext cx="549790" cy="6795877"/>
            <a:chOff x="11748512" y="230165"/>
            <a:chExt cx="432055" cy="6795877"/>
          </a:xfrm>
        </p:grpSpPr>
        <p:sp>
          <p:nvSpPr>
            <p:cNvPr id="372" name="Google Shape;372;p67"/>
            <p:cNvSpPr/>
            <p:nvPr/>
          </p:nvSpPr>
          <p:spPr>
            <a:xfrm rot="5398149">
              <a:off x="11407412" y="6253126"/>
              <a:ext cx="11142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SPONSORSHIPS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73" name="Google Shape;373;p67"/>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CHAMPS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74" name="Google Shape;374;p67"/>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READING THE RESULTS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75" name="Google Shape;375;p67"/>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STANDARDS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76" name="Google Shape;376;p67"/>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LET’S CELEBRATE</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77" name="Google Shape;377;p67"/>
            <p:cNvSpPr/>
            <p:nvPr/>
          </p:nvSpPr>
          <p:spPr>
            <a:xfrm rot="5398034">
              <a:off x="11440017" y="1499101"/>
              <a:ext cx="10491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378" name="Google Shape;378;p67"/>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379" name="Google Shape;379;p67"/>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0" name="Google Shape;380;p67"/>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81" name="Google Shape;381;p67"/>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82" name="Google Shape;382;p67"/>
          <p:cNvSpPr/>
          <p:nvPr/>
        </p:nvSpPr>
        <p:spPr>
          <a:xfrm rot="5397884">
            <a:off x="11324595" y="6094025"/>
            <a:ext cx="9750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383" name="Google Shape;383;p67"/>
          <p:cNvSpPr/>
          <p:nvPr/>
        </p:nvSpPr>
        <p:spPr>
          <a:xfrm rot="5398315">
            <a:off x="11200000" y="5135725"/>
            <a:ext cx="12240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84" name="Google Shape;384;p67"/>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85" name="Google Shape;385;p67"/>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86" name="Google Shape;386;p67"/>
          <p:cNvSpPr/>
          <p:nvPr/>
        </p:nvSpPr>
        <p:spPr>
          <a:xfrm rot="5398058">
            <a:off x="11280961" y="2313250"/>
            <a:ext cx="1062300" cy="43140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387" name="Google Shape;387;p67"/>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88" name="Google Shape;388;p67"/>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389" name="Google Shape;389;p67"/>
          <p:cNvGrpSpPr/>
          <p:nvPr/>
        </p:nvGrpSpPr>
        <p:grpSpPr>
          <a:xfrm>
            <a:off x="5869732" y="192255"/>
            <a:ext cx="432000" cy="6472908"/>
            <a:chOff x="5869732" y="192255"/>
            <a:chExt cx="432000" cy="6472908"/>
          </a:xfrm>
        </p:grpSpPr>
        <p:grpSp>
          <p:nvGrpSpPr>
            <p:cNvPr id="390" name="Google Shape;390;p67"/>
            <p:cNvGrpSpPr/>
            <p:nvPr/>
          </p:nvGrpSpPr>
          <p:grpSpPr>
            <a:xfrm>
              <a:off x="5869732" y="192255"/>
              <a:ext cx="432000" cy="101655"/>
              <a:chOff x="5815912" y="201588"/>
              <a:chExt cx="540000" cy="104994"/>
            </a:xfrm>
          </p:grpSpPr>
          <p:sp>
            <p:nvSpPr>
              <p:cNvPr id="391" name="Google Shape;391;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2" name="Google Shape;392;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93" name="Google Shape;393;p67"/>
            <p:cNvGrpSpPr/>
            <p:nvPr/>
          </p:nvGrpSpPr>
          <p:grpSpPr>
            <a:xfrm>
              <a:off x="5869732" y="6563508"/>
              <a:ext cx="432000" cy="101655"/>
              <a:chOff x="5815912" y="201588"/>
              <a:chExt cx="540000" cy="104994"/>
            </a:xfrm>
          </p:grpSpPr>
          <p:sp>
            <p:nvSpPr>
              <p:cNvPr id="394" name="Google Shape;394;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5" name="Google Shape;395;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96" name="Google Shape;396;p67"/>
            <p:cNvGrpSpPr/>
            <p:nvPr/>
          </p:nvGrpSpPr>
          <p:grpSpPr>
            <a:xfrm>
              <a:off x="5869732" y="723193"/>
              <a:ext cx="432000" cy="101655"/>
              <a:chOff x="5815912" y="201588"/>
              <a:chExt cx="540000" cy="104994"/>
            </a:xfrm>
          </p:grpSpPr>
          <p:sp>
            <p:nvSpPr>
              <p:cNvPr id="397" name="Google Shape;397;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8" name="Google Shape;398;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99" name="Google Shape;399;p67"/>
            <p:cNvGrpSpPr/>
            <p:nvPr/>
          </p:nvGrpSpPr>
          <p:grpSpPr>
            <a:xfrm>
              <a:off x="5869732" y="1254131"/>
              <a:ext cx="432000" cy="101655"/>
              <a:chOff x="5815912" y="201588"/>
              <a:chExt cx="540000" cy="104994"/>
            </a:xfrm>
          </p:grpSpPr>
          <p:sp>
            <p:nvSpPr>
              <p:cNvPr id="400" name="Google Shape;400;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1" name="Google Shape;401;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02" name="Google Shape;402;p67"/>
            <p:cNvGrpSpPr/>
            <p:nvPr/>
          </p:nvGrpSpPr>
          <p:grpSpPr>
            <a:xfrm>
              <a:off x="5869732" y="1785069"/>
              <a:ext cx="432000" cy="101655"/>
              <a:chOff x="5815912" y="201588"/>
              <a:chExt cx="540000" cy="104994"/>
            </a:xfrm>
          </p:grpSpPr>
          <p:sp>
            <p:nvSpPr>
              <p:cNvPr id="403" name="Google Shape;403;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4" name="Google Shape;404;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05" name="Google Shape;405;p67"/>
            <p:cNvGrpSpPr/>
            <p:nvPr/>
          </p:nvGrpSpPr>
          <p:grpSpPr>
            <a:xfrm>
              <a:off x="5869732" y="2316007"/>
              <a:ext cx="432000" cy="101655"/>
              <a:chOff x="5815912" y="201588"/>
              <a:chExt cx="540000" cy="104994"/>
            </a:xfrm>
          </p:grpSpPr>
          <p:sp>
            <p:nvSpPr>
              <p:cNvPr id="406" name="Google Shape;406;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7" name="Google Shape;407;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08" name="Google Shape;408;p67"/>
            <p:cNvGrpSpPr/>
            <p:nvPr/>
          </p:nvGrpSpPr>
          <p:grpSpPr>
            <a:xfrm>
              <a:off x="5869732" y="2846944"/>
              <a:ext cx="432000" cy="101655"/>
              <a:chOff x="5815912" y="201588"/>
              <a:chExt cx="540000" cy="104994"/>
            </a:xfrm>
          </p:grpSpPr>
          <p:sp>
            <p:nvSpPr>
              <p:cNvPr id="409" name="Google Shape;409;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0" name="Google Shape;410;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11" name="Google Shape;411;p67"/>
            <p:cNvGrpSpPr/>
            <p:nvPr/>
          </p:nvGrpSpPr>
          <p:grpSpPr>
            <a:xfrm>
              <a:off x="5869732" y="3377883"/>
              <a:ext cx="432000" cy="101655"/>
              <a:chOff x="5815912" y="201588"/>
              <a:chExt cx="540000" cy="104994"/>
            </a:xfrm>
          </p:grpSpPr>
          <p:sp>
            <p:nvSpPr>
              <p:cNvPr id="412" name="Google Shape;412;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3" name="Google Shape;413;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14" name="Google Shape;414;p67"/>
            <p:cNvGrpSpPr/>
            <p:nvPr/>
          </p:nvGrpSpPr>
          <p:grpSpPr>
            <a:xfrm>
              <a:off x="5869732" y="3908820"/>
              <a:ext cx="432000" cy="101655"/>
              <a:chOff x="5815912" y="201588"/>
              <a:chExt cx="540000" cy="104994"/>
            </a:xfrm>
          </p:grpSpPr>
          <p:sp>
            <p:nvSpPr>
              <p:cNvPr id="415" name="Google Shape;415;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6" name="Google Shape;416;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17" name="Google Shape;417;p67"/>
            <p:cNvGrpSpPr/>
            <p:nvPr/>
          </p:nvGrpSpPr>
          <p:grpSpPr>
            <a:xfrm>
              <a:off x="5869732" y="4439758"/>
              <a:ext cx="432000" cy="101655"/>
              <a:chOff x="5815912" y="201588"/>
              <a:chExt cx="540000" cy="104994"/>
            </a:xfrm>
          </p:grpSpPr>
          <p:sp>
            <p:nvSpPr>
              <p:cNvPr id="418" name="Google Shape;418;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9" name="Google Shape;419;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20" name="Google Shape;420;p67"/>
            <p:cNvGrpSpPr/>
            <p:nvPr/>
          </p:nvGrpSpPr>
          <p:grpSpPr>
            <a:xfrm>
              <a:off x="5869732" y="4970697"/>
              <a:ext cx="432000" cy="101655"/>
              <a:chOff x="5815912" y="201588"/>
              <a:chExt cx="540000" cy="104994"/>
            </a:xfrm>
          </p:grpSpPr>
          <p:sp>
            <p:nvSpPr>
              <p:cNvPr id="421" name="Google Shape;421;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2" name="Google Shape;422;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23" name="Google Shape;423;p67"/>
            <p:cNvGrpSpPr/>
            <p:nvPr/>
          </p:nvGrpSpPr>
          <p:grpSpPr>
            <a:xfrm>
              <a:off x="5869732" y="5501635"/>
              <a:ext cx="432000" cy="101655"/>
              <a:chOff x="5815912" y="201588"/>
              <a:chExt cx="540000" cy="104994"/>
            </a:xfrm>
          </p:grpSpPr>
          <p:sp>
            <p:nvSpPr>
              <p:cNvPr id="424" name="Google Shape;424;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5" name="Google Shape;425;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26" name="Google Shape;426;p67"/>
            <p:cNvGrpSpPr/>
            <p:nvPr/>
          </p:nvGrpSpPr>
          <p:grpSpPr>
            <a:xfrm>
              <a:off x="5869732" y="6032572"/>
              <a:ext cx="432000" cy="101655"/>
              <a:chOff x="5815912" y="201588"/>
              <a:chExt cx="540000" cy="104994"/>
            </a:xfrm>
          </p:grpSpPr>
          <p:sp>
            <p:nvSpPr>
              <p:cNvPr id="427" name="Google Shape;427;p6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8" name="Google Shape;428;p6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429" name="Google Shape;429;p67"/>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sp>
        <p:nvSpPr>
          <p:cNvPr id="430" name="Google Shape;430;p67"/>
          <p:cNvSpPr/>
          <p:nvPr/>
        </p:nvSpPr>
        <p:spPr>
          <a:xfrm rot="5397851">
            <a:off x="11332255" y="1301992"/>
            <a:ext cx="9597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431" name="Google Shape;431;p67"/>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432" name="Google Shape;432;p67"/>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433" name="Google Shape;433;p67">
            <a:hlinkClick action="ppaction://hlinksldjump" r:id="rId2"/>
          </p:cNvPr>
          <p:cNvSpPr/>
          <p:nvPr/>
        </p:nvSpPr>
        <p:spPr>
          <a:xfrm rot="5397851">
            <a:off x="11347130" y="13465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34" name="Google Shape;434;p67">
            <a:hlinkClick action="ppaction://hlinksldjump" r:id="rId3"/>
          </p:cNvPr>
          <p:cNvSpPr/>
          <p:nvPr/>
        </p:nvSpPr>
        <p:spPr>
          <a:xfrm rot="5397851">
            <a:off x="11347130" y="23066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35" name="Google Shape;435;p67">
            <a:hlinkClick action="ppaction://hlinksldjump" r:id="rId4"/>
          </p:cNvPr>
          <p:cNvSpPr/>
          <p:nvPr/>
        </p:nvSpPr>
        <p:spPr>
          <a:xfrm rot="5397851">
            <a:off x="113471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36" name="Google Shape;436;p67">
            <a:hlinkClick action="ppaction://hlinksldjump" r:id="rId5"/>
          </p:cNvPr>
          <p:cNvSpPr/>
          <p:nvPr/>
        </p:nvSpPr>
        <p:spPr>
          <a:xfrm rot="5397851">
            <a:off x="113471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37" name="Google Shape;437;p67">
            <a:hlinkClick action="ppaction://hlinksldjump" r:id="rId6"/>
          </p:cNvPr>
          <p:cNvSpPr/>
          <p:nvPr/>
        </p:nvSpPr>
        <p:spPr>
          <a:xfrm rot="5397851">
            <a:off x="113448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38" name="Google Shape;438;p67">
            <a:hlinkClick action="ppaction://hlinksldjump" r:id="rId7"/>
          </p:cNvPr>
          <p:cNvSpPr/>
          <p:nvPr/>
        </p:nvSpPr>
        <p:spPr>
          <a:xfrm rot="5397851">
            <a:off x="11344830" y="60891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39" name="Google Shape;439;p67">
            <a:hlinkClick action="ppaction://hlinksldjump" r:id="rId8"/>
          </p:cNvPr>
          <p:cNvSpPr/>
          <p:nvPr/>
        </p:nvSpPr>
        <p:spPr>
          <a:xfrm rot="5397851">
            <a:off x="-130020" y="34209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Explore 2">
  <p:cSld name="007">
    <p:spTree>
      <p:nvGrpSpPr>
        <p:cNvPr id="440" name="Shape 440"/>
        <p:cNvGrpSpPr/>
        <p:nvPr/>
      </p:nvGrpSpPr>
      <p:grpSpPr>
        <a:xfrm>
          <a:off x="0" y="0"/>
          <a:ext cx="0" cy="0"/>
          <a:chOff x="0" y="0"/>
          <a:chExt cx="0" cy="0"/>
        </a:xfrm>
      </p:grpSpPr>
      <p:sp>
        <p:nvSpPr>
          <p:cNvPr id="441" name="Google Shape;441;p68"/>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442" name="Google Shape;442;p68"/>
          <p:cNvGrpSpPr/>
          <p:nvPr/>
        </p:nvGrpSpPr>
        <p:grpSpPr>
          <a:xfrm>
            <a:off x="11556841" y="62229"/>
            <a:ext cx="549726" cy="6719607"/>
            <a:chOff x="11748565" y="230180"/>
            <a:chExt cx="432004" cy="6719607"/>
          </a:xfrm>
        </p:grpSpPr>
        <p:sp>
          <p:nvSpPr>
            <p:cNvPr id="443" name="Google Shape;443;p68"/>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44" name="Google Shape;444;p68"/>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45" name="Google Shape;445;p68"/>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46" name="Google Shape;446;p68"/>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47" name="Google Shape;447;p68"/>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I</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48" name="Google Shape;448;p68"/>
            <p:cNvSpPr/>
            <p:nvPr/>
          </p:nvSpPr>
          <p:spPr>
            <a:xfrm rot="5398118">
              <a:off x="11416469" y="1522651"/>
              <a:ext cx="10962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449" name="Google Shape;449;p68"/>
            <p:cNvSpPr/>
            <p:nvPr/>
          </p:nvSpPr>
          <p:spPr>
            <a:xfrm rot="5397851">
              <a:off x="11484715" y="494465"/>
              <a:ext cx="959700" cy="43140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450" name="Google Shape;450;p68"/>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51" name="Google Shape;451;p68"/>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452" name="Google Shape;452;p68"/>
          <p:cNvSpPr/>
          <p:nvPr/>
        </p:nvSpPr>
        <p:spPr>
          <a:xfrm rot="5398012">
            <a:off x="11293201" y="6062676"/>
            <a:ext cx="10377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453" name="Google Shape;453;p68"/>
          <p:cNvSpPr/>
          <p:nvPr/>
        </p:nvSpPr>
        <p:spPr>
          <a:xfrm rot="5398270">
            <a:off x="11215733" y="5072925"/>
            <a:ext cx="11925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454" name="Google Shape;454;p68"/>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455" name="Google Shape;455;p68"/>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456" name="Google Shape;456;p68"/>
          <p:cNvSpPr/>
          <p:nvPr/>
        </p:nvSpPr>
        <p:spPr>
          <a:xfrm rot="5398058">
            <a:off x="11280942" y="2313250"/>
            <a:ext cx="1062300" cy="43140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457" name="Google Shape;457;p68"/>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8" name="Google Shape;458;p68"/>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459" name="Google Shape;459;p68"/>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0" name="Google Shape;460;p68"/>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461" name="Google Shape;461;p68"/>
          <p:cNvGrpSpPr/>
          <p:nvPr/>
        </p:nvGrpSpPr>
        <p:grpSpPr>
          <a:xfrm>
            <a:off x="5869732" y="192255"/>
            <a:ext cx="432000" cy="6472908"/>
            <a:chOff x="5869732" y="192255"/>
            <a:chExt cx="432000" cy="6472908"/>
          </a:xfrm>
        </p:grpSpPr>
        <p:grpSp>
          <p:nvGrpSpPr>
            <p:cNvPr id="462" name="Google Shape;462;p68"/>
            <p:cNvGrpSpPr/>
            <p:nvPr/>
          </p:nvGrpSpPr>
          <p:grpSpPr>
            <a:xfrm>
              <a:off x="5869732" y="192255"/>
              <a:ext cx="432000" cy="101655"/>
              <a:chOff x="5815912" y="201588"/>
              <a:chExt cx="540000" cy="104994"/>
            </a:xfrm>
          </p:grpSpPr>
          <p:sp>
            <p:nvSpPr>
              <p:cNvPr id="463" name="Google Shape;463;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4" name="Google Shape;464;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65" name="Google Shape;465;p68"/>
            <p:cNvGrpSpPr/>
            <p:nvPr/>
          </p:nvGrpSpPr>
          <p:grpSpPr>
            <a:xfrm>
              <a:off x="5869732" y="6563508"/>
              <a:ext cx="432000" cy="101655"/>
              <a:chOff x="5815912" y="201588"/>
              <a:chExt cx="540000" cy="104994"/>
            </a:xfrm>
          </p:grpSpPr>
          <p:sp>
            <p:nvSpPr>
              <p:cNvPr id="466" name="Google Shape;466;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7" name="Google Shape;467;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68" name="Google Shape;468;p68"/>
            <p:cNvGrpSpPr/>
            <p:nvPr/>
          </p:nvGrpSpPr>
          <p:grpSpPr>
            <a:xfrm>
              <a:off x="5869732" y="723193"/>
              <a:ext cx="432000" cy="101655"/>
              <a:chOff x="5815912" y="201588"/>
              <a:chExt cx="540000" cy="104994"/>
            </a:xfrm>
          </p:grpSpPr>
          <p:sp>
            <p:nvSpPr>
              <p:cNvPr id="469" name="Google Shape;469;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0" name="Google Shape;470;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71" name="Google Shape;471;p68"/>
            <p:cNvGrpSpPr/>
            <p:nvPr/>
          </p:nvGrpSpPr>
          <p:grpSpPr>
            <a:xfrm>
              <a:off x="5869732" y="1254131"/>
              <a:ext cx="432000" cy="101655"/>
              <a:chOff x="5815912" y="201588"/>
              <a:chExt cx="540000" cy="104994"/>
            </a:xfrm>
          </p:grpSpPr>
          <p:sp>
            <p:nvSpPr>
              <p:cNvPr id="472" name="Google Shape;472;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3" name="Google Shape;473;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74" name="Google Shape;474;p68"/>
            <p:cNvGrpSpPr/>
            <p:nvPr/>
          </p:nvGrpSpPr>
          <p:grpSpPr>
            <a:xfrm>
              <a:off x="5869732" y="1785069"/>
              <a:ext cx="432000" cy="101655"/>
              <a:chOff x="5815912" y="201588"/>
              <a:chExt cx="540000" cy="104994"/>
            </a:xfrm>
          </p:grpSpPr>
          <p:sp>
            <p:nvSpPr>
              <p:cNvPr id="475" name="Google Shape;475;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6" name="Google Shape;476;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77" name="Google Shape;477;p68"/>
            <p:cNvGrpSpPr/>
            <p:nvPr/>
          </p:nvGrpSpPr>
          <p:grpSpPr>
            <a:xfrm>
              <a:off x="5869732" y="2316007"/>
              <a:ext cx="432000" cy="101655"/>
              <a:chOff x="5815912" y="201588"/>
              <a:chExt cx="540000" cy="104994"/>
            </a:xfrm>
          </p:grpSpPr>
          <p:sp>
            <p:nvSpPr>
              <p:cNvPr id="478" name="Google Shape;478;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9" name="Google Shape;479;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80" name="Google Shape;480;p68"/>
            <p:cNvGrpSpPr/>
            <p:nvPr/>
          </p:nvGrpSpPr>
          <p:grpSpPr>
            <a:xfrm>
              <a:off x="5869732" y="2846944"/>
              <a:ext cx="432000" cy="101655"/>
              <a:chOff x="5815912" y="201588"/>
              <a:chExt cx="540000" cy="104994"/>
            </a:xfrm>
          </p:grpSpPr>
          <p:sp>
            <p:nvSpPr>
              <p:cNvPr id="481" name="Google Shape;481;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2" name="Google Shape;482;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83" name="Google Shape;483;p68"/>
            <p:cNvGrpSpPr/>
            <p:nvPr/>
          </p:nvGrpSpPr>
          <p:grpSpPr>
            <a:xfrm>
              <a:off x="5869732" y="3377883"/>
              <a:ext cx="432000" cy="101655"/>
              <a:chOff x="5815912" y="201588"/>
              <a:chExt cx="540000" cy="104994"/>
            </a:xfrm>
          </p:grpSpPr>
          <p:sp>
            <p:nvSpPr>
              <p:cNvPr id="484" name="Google Shape;484;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5" name="Google Shape;485;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86" name="Google Shape;486;p68"/>
            <p:cNvGrpSpPr/>
            <p:nvPr/>
          </p:nvGrpSpPr>
          <p:grpSpPr>
            <a:xfrm>
              <a:off x="5869732" y="3908820"/>
              <a:ext cx="432000" cy="101655"/>
              <a:chOff x="5815912" y="201588"/>
              <a:chExt cx="540000" cy="104994"/>
            </a:xfrm>
          </p:grpSpPr>
          <p:sp>
            <p:nvSpPr>
              <p:cNvPr id="487" name="Google Shape;487;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8" name="Google Shape;488;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89" name="Google Shape;489;p68"/>
            <p:cNvGrpSpPr/>
            <p:nvPr/>
          </p:nvGrpSpPr>
          <p:grpSpPr>
            <a:xfrm>
              <a:off x="5869732" y="4439758"/>
              <a:ext cx="432000" cy="101655"/>
              <a:chOff x="5815912" y="201588"/>
              <a:chExt cx="540000" cy="104994"/>
            </a:xfrm>
          </p:grpSpPr>
          <p:sp>
            <p:nvSpPr>
              <p:cNvPr id="490" name="Google Shape;490;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1" name="Google Shape;491;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92" name="Google Shape;492;p68"/>
            <p:cNvGrpSpPr/>
            <p:nvPr/>
          </p:nvGrpSpPr>
          <p:grpSpPr>
            <a:xfrm>
              <a:off x="5869732" y="4970697"/>
              <a:ext cx="432000" cy="101655"/>
              <a:chOff x="5815912" y="201588"/>
              <a:chExt cx="540000" cy="104994"/>
            </a:xfrm>
          </p:grpSpPr>
          <p:sp>
            <p:nvSpPr>
              <p:cNvPr id="493" name="Google Shape;493;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4" name="Google Shape;494;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95" name="Google Shape;495;p68"/>
            <p:cNvGrpSpPr/>
            <p:nvPr/>
          </p:nvGrpSpPr>
          <p:grpSpPr>
            <a:xfrm>
              <a:off x="5869732" y="5501635"/>
              <a:ext cx="432000" cy="101655"/>
              <a:chOff x="5815912" y="201588"/>
              <a:chExt cx="540000" cy="104994"/>
            </a:xfrm>
          </p:grpSpPr>
          <p:sp>
            <p:nvSpPr>
              <p:cNvPr id="496" name="Google Shape;496;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7" name="Google Shape;497;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98" name="Google Shape;498;p68"/>
            <p:cNvGrpSpPr/>
            <p:nvPr/>
          </p:nvGrpSpPr>
          <p:grpSpPr>
            <a:xfrm>
              <a:off x="5869732" y="6032572"/>
              <a:ext cx="432000" cy="101655"/>
              <a:chOff x="5815912" y="201588"/>
              <a:chExt cx="540000" cy="104994"/>
            </a:xfrm>
          </p:grpSpPr>
          <p:sp>
            <p:nvSpPr>
              <p:cNvPr id="499" name="Google Shape;499;p6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0" name="Google Shape;500;p6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501" name="Google Shape;501;p68"/>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02" name="Google Shape;502;p68"/>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503" name="Google Shape;503;p68"/>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504" name="Google Shape;504;p68">
            <a:hlinkClick action="ppaction://hlinksldjump" r:id="rId2"/>
          </p:cNvPr>
          <p:cNvSpPr/>
          <p:nvPr/>
        </p:nvSpPr>
        <p:spPr>
          <a:xfrm rot="5397851">
            <a:off x="-138220" y="3864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05" name="Google Shape;505;p68">
            <a:hlinkClick action="ppaction://hlinksldjump" r:id="rId3"/>
          </p:cNvPr>
          <p:cNvSpPr/>
          <p:nvPr/>
        </p:nvSpPr>
        <p:spPr>
          <a:xfrm rot="5397851">
            <a:off x="-163845" y="1302028"/>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06" name="Google Shape;506;p68">
            <a:hlinkClick action="ppaction://hlinksldjump" r:id="rId4"/>
          </p:cNvPr>
          <p:cNvSpPr/>
          <p:nvPr/>
        </p:nvSpPr>
        <p:spPr>
          <a:xfrm rot="5397851">
            <a:off x="11347130" y="23066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07" name="Google Shape;507;p68">
            <a:hlinkClick action="ppaction://hlinksldjump" r:id="rId5"/>
          </p:cNvPr>
          <p:cNvSpPr/>
          <p:nvPr/>
        </p:nvSpPr>
        <p:spPr>
          <a:xfrm rot="5397851">
            <a:off x="113471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08" name="Google Shape;508;p68">
            <a:hlinkClick action="ppaction://hlinksldjump" r:id="rId6"/>
          </p:cNvPr>
          <p:cNvSpPr/>
          <p:nvPr/>
        </p:nvSpPr>
        <p:spPr>
          <a:xfrm rot="5397851">
            <a:off x="113471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09" name="Google Shape;509;p68">
            <a:hlinkClick action="ppaction://hlinksldjump" r:id="rId7"/>
          </p:cNvPr>
          <p:cNvSpPr/>
          <p:nvPr/>
        </p:nvSpPr>
        <p:spPr>
          <a:xfrm rot="5397851">
            <a:off x="11344830" y="514180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10" name="Google Shape;510;p68">
            <a:hlinkClick action="ppaction://hlinksldjump" r:id="rId8"/>
          </p:cNvPr>
          <p:cNvSpPr/>
          <p:nvPr/>
        </p:nvSpPr>
        <p:spPr>
          <a:xfrm rot="5397851">
            <a:off x="11344830" y="60891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Explore 3">
  <p:cSld name="008">
    <p:spTree>
      <p:nvGrpSpPr>
        <p:cNvPr id="511" name="Shape 511"/>
        <p:cNvGrpSpPr/>
        <p:nvPr/>
      </p:nvGrpSpPr>
      <p:grpSpPr>
        <a:xfrm>
          <a:off x="0" y="0"/>
          <a:ext cx="0" cy="0"/>
          <a:chOff x="0" y="0"/>
          <a:chExt cx="0" cy="0"/>
        </a:xfrm>
      </p:grpSpPr>
      <p:sp>
        <p:nvSpPr>
          <p:cNvPr id="512" name="Google Shape;512;p69"/>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13" name="Google Shape;513;p69"/>
          <p:cNvGrpSpPr/>
          <p:nvPr/>
        </p:nvGrpSpPr>
        <p:grpSpPr>
          <a:xfrm>
            <a:off x="11556295" y="62214"/>
            <a:ext cx="549707" cy="6719622"/>
            <a:chOff x="11748560" y="230165"/>
            <a:chExt cx="432005" cy="6719622"/>
          </a:xfrm>
        </p:grpSpPr>
        <p:sp>
          <p:nvSpPr>
            <p:cNvPr id="514" name="Google Shape;514;p69"/>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15" name="Google Shape;515;p69"/>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16" name="Google Shape;516;p69"/>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17" name="Google Shape;517;p69"/>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18" name="Google Shape;518;p69"/>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I</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19" name="Google Shape;519;p69"/>
            <p:cNvSpPr/>
            <p:nvPr/>
          </p:nvSpPr>
          <p:spPr>
            <a:xfrm rot="5398091">
              <a:off x="11424260" y="1514850"/>
              <a:ext cx="10806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20" name="Google Shape;520;p69"/>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521" name="Google Shape;521;p69"/>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22" name="Google Shape;522;p69"/>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23" name="Google Shape;523;p69"/>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24" name="Google Shape;524;p69"/>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5" name="Google Shape;525;p69"/>
          <p:cNvSpPr/>
          <p:nvPr/>
        </p:nvSpPr>
        <p:spPr>
          <a:xfrm rot="5398071">
            <a:off x="11277432" y="6047001"/>
            <a:ext cx="10692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526" name="Google Shape;526;p69"/>
          <p:cNvSpPr/>
          <p:nvPr/>
        </p:nvSpPr>
        <p:spPr>
          <a:xfrm rot="5398271">
            <a:off x="11215617" y="5135800"/>
            <a:ext cx="11928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27" name="Google Shape;527;p69"/>
          <p:cNvSpPr/>
          <p:nvPr/>
        </p:nvSpPr>
        <p:spPr>
          <a:xfrm rot="5397851">
            <a:off x="11332255" y="4181819"/>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28" name="Google Shape;528;p69"/>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29" name="Google Shape;529;p69"/>
          <p:cNvSpPr/>
          <p:nvPr/>
        </p:nvSpPr>
        <p:spPr>
          <a:xfrm rot="5398058">
            <a:off x="11280942" y="2313250"/>
            <a:ext cx="1062300" cy="43140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30" name="Google Shape;530;p69"/>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1" name="Google Shape;531;p69"/>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2" name="Google Shape;532;p69"/>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533" name="Google Shape;533;p69"/>
          <p:cNvGrpSpPr/>
          <p:nvPr/>
        </p:nvGrpSpPr>
        <p:grpSpPr>
          <a:xfrm>
            <a:off x="5869732" y="192255"/>
            <a:ext cx="432000" cy="6472908"/>
            <a:chOff x="5869732" y="192255"/>
            <a:chExt cx="432000" cy="6472908"/>
          </a:xfrm>
        </p:grpSpPr>
        <p:grpSp>
          <p:nvGrpSpPr>
            <p:cNvPr id="534" name="Google Shape;534;p69"/>
            <p:cNvGrpSpPr/>
            <p:nvPr/>
          </p:nvGrpSpPr>
          <p:grpSpPr>
            <a:xfrm>
              <a:off x="5869732" y="192255"/>
              <a:ext cx="432000" cy="101655"/>
              <a:chOff x="5815912" y="201588"/>
              <a:chExt cx="540000" cy="104994"/>
            </a:xfrm>
          </p:grpSpPr>
          <p:sp>
            <p:nvSpPr>
              <p:cNvPr id="535" name="Google Shape;535;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6" name="Google Shape;536;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37" name="Google Shape;537;p69"/>
            <p:cNvGrpSpPr/>
            <p:nvPr/>
          </p:nvGrpSpPr>
          <p:grpSpPr>
            <a:xfrm>
              <a:off x="5869732" y="6563508"/>
              <a:ext cx="432000" cy="101655"/>
              <a:chOff x="5815912" y="201588"/>
              <a:chExt cx="540000" cy="104994"/>
            </a:xfrm>
          </p:grpSpPr>
          <p:sp>
            <p:nvSpPr>
              <p:cNvPr id="538" name="Google Shape;538;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9" name="Google Shape;539;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40" name="Google Shape;540;p69"/>
            <p:cNvGrpSpPr/>
            <p:nvPr/>
          </p:nvGrpSpPr>
          <p:grpSpPr>
            <a:xfrm>
              <a:off x="5869732" y="723193"/>
              <a:ext cx="432000" cy="101655"/>
              <a:chOff x="5815912" y="201588"/>
              <a:chExt cx="540000" cy="104994"/>
            </a:xfrm>
          </p:grpSpPr>
          <p:sp>
            <p:nvSpPr>
              <p:cNvPr id="541" name="Google Shape;541;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2" name="Google Shape;542;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43" name="Google Shape;543;p69"/>
            <p:cNvGrpSpPr/>
            <p:nvPr/>
          </p:nvGrpSpPr>
          <p:grpSpPr>
            <a:xfrm>
              <a:off x="5869732" y="1254131"/>
              <a:ext cx="432000" cy="101655"/>
              <a:chOff x="5815912" y="201588"/>
              <a:chExt cx="540000" cy="104994"/>
            </a:xfrm>
          </p:grpSpPr>
          <p:sp>
            <p:nvSpPr>
              <p:cNvPr id="544" name="Google Shape;544;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5" name="Google Shape;545;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46" name="Google Shape;546;p69"/>
            <p:cNvGrpSpPr/>
            <p:nvPr/>
          </p:nvGrpSpPr>
          <p:grpSpPr>
            <a:xfrm>
              <a:off x="5869732" y="1785069"/>
              <a:ext cx="432000" cy="101655"/>
              <a:chOff x="5815912" y="201588"/>
              <a:chExt cx="540000" cy="104994"/>
            </a:xfrm>
          </p:grpSpPr>
          <p:sp>
            <p:nvSpPr>
              <p:cNvPr id="547" name="Google Shape;547;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8" name="Google Shape;548;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49" name="Google Shape;549;p69"/>
            <p:cNvGrpSpPr/>
            <p:nvPr/>
          </p:nvGrpSpPr>
          <p:grpSpPr>
            <a:xfrm>
              <a:off x="5869732" y="2316007"/>
              <a:ext cx="432000" cy="101655"/>
              <a:chOff x="5815912" y="201588"/>
              <a:chExt cx="540000" cy="104994"/>
            </a:xfrm>
          </p:grpSpPr>
          <p:sp>
            <p:nvSpPr>
              <p:cNvPr id="550" name="Google Shape;550;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1" name="Google Shape;551;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52" name="Google Shape;552;p69"/>
            <p:cNvGrpSpPr/>
            <p:nvPr/>
          </p:nvGrpSpPr>
          <p:grpSpPr>
            <a:xfrm>
              <a:off x="5869732" y="2846944"/>
              <a:ext cx="432000" cy="101655"/>
              <a:chOff x="5815912" y="201588"/>
              <a:chExt cx="540000" cy="104994"/>
            </a:xfrm>
          </p:grpSpPr>
          <p:sp>
            <p:nvSpPr>
              <p:cNvPr id="553" name="Google Shape;553;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4" name="Google Shape;554;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55" name="Google Shape;555;p69"/>
            <p:cNvGrpSpPr/>
            <p:nvPr/>
          </p:nvGrpSpPr>
          <p:grpSpPr>
            <a:xfrm>
              <a:off x="5869732" y="3377883"/>
              <a:ext cx="432000" cy="101655"/>
              <a:chOff x="5815912" y="201588"/>
              <a:chExt cx="540000" cy="104994"/>
            </a:xfrm>
          </p:grpSpPr>
          <p:sp>
            <p:nvSpPr>
              <p:cNvPr id="556" name="Google Shape;556;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7" name="Google Shape;557;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58" name="Google Shape;558;p69"/>
            <p:cNvGrpSpPr/>
            <p:nvPr/>
          </p:nvGrpSpPr>
          <p:grpSpPr>
            <a:xfrm>
              <a:off x="5869732" y="3908820"/>
              <a:ext cx="432000" cy="101655"/>
              <a:chOff x="5815912" y="201588"/>
              <a:chExt cx="540000" cy="104994"/>
            </a:xfrm>
          </p:grpSpPr>
          <p:sp>
            <p:nvSpPr>
              <p:cNvPr id="559" name="Google Shape;559;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0" name="Google Shape;560;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61" name="Google Shape;561;p69"/>
            <p:cNvGrpSpPr/>
            <p:nvPr/>
          </p:nvGrpSpPr>
          <p:grpSpPr>
            <a:xfrm>
              <a:off x="5869732" y="4439758"/>
              <a:ext cx="432000" cy="101655"/>
              <a:chOff x="5815912" y="201588"/>
              <a:chExt cx="540000" cy="104994"/>
            </a:xfrm>
          </p:grpSpPr>
          <p:sp>
            <p:nvSpPr>
              <p:cNvPr id="562" name="Google Shape;562;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3" name="Google Shape;563;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64" name="Google Shape;564;p69"/>
            <p:cNvGrpSpPr/>
            <p:nvPr/>
          </p:nvGrpSpPr>
          <p:grpSpPr>
            <a:xfrm>
              <a:off x="5869732" y="4970697"/>
              <a:ext cx="432000" cy="101655"/>
              <a:chOff x="5815912" y="201588"/>
              <a:chExt cx="540000" cy="104994"/>
            </a:xfrm>
          </p:grpSpPr>
          <p:sp>
            <p:nvSpPr>
              <p:cNvPr id="565" name="Google Shape;565;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6" name="Google Shape;566;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67" name="Google Shape;567;p69"/>
            <p:cNvGrpSpPr/>
            <p:nvPr/>
          </p:nvGrpSpPr>
          <p:grpSpPr>
            <a:xfrm>
              <a:off x="5869732" y="5501635"/>
              <a:ext cx="432000" cy="101655"/>
              <a:chOff x="5815912" y="201588"/>
              <a:chExt cx="540000" cy="104994"/>
            </a:xfrm>
          </p:grpSpPr>
          <p:sp>
            <p:nvSpPr>
              <p:cNvPr id="568" name="Google Shape;568;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9" name="Google Shape;569;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570" name="Google Shape;570;p69"/>
            <p:cNvGrpSpPr/>
            <p:nvPr/>
          </p:nvGrpSpPr>
          <p:grpSpPr>
            <a:xfrm>
              <a:off x="5869732" y="6032572"/>
              <a:ext cx="432000" cy="101655"/>
              <a:chOff x="5815912" y="201588"/>
              <a:chExt cx="540000" cy="104994"/>
            </a:xfrm>
          </p:grpSpPr>
          <p:sp>
            <p:nvSpPr>
              <p:cNvPr id="571" name="Google Shape;571;p6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2" name="Google Shape;572;p6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573" name="Google Shape;573;p69"/>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574" name="Google Shape;574;p69"/>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575" name="Google Shape;575;p69">
            <a:hlinkClick action="ppaction://hlinksldjump" r:id="rId2"/>
          </p:cNvPr>
          <p:cNvSpPr/>
          <p:nvPr/>
        </p:nvSpPr>
        <p:spPr>
          <a:xfrm rot="5397851">
            <a:off x="11347130" y="23066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76" name="Google Shape;576;p69">
            <a:hlinkClick action="ppaction://hlinksldjump" r:id="rId3"/>
          </p:cNvPr>
          <p:cNvSpPr/>
          <p:nvPr/>
        </p:nvSpPr>
        <p:spPr>
          <a:xfrm rot="5397851">
            <a:off x="113471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77" name="Google Shape;577;p69">
            <a:hlinkClick action="ppaction://hlinksldjump" r:id="rId4"/>
          </p:cNvPr>
          <p:cNvSpPr/>
          <p:nvPr/>
        </p:nvSpPr>
        <p:spPr>
          <a:xfrm rot="5397851">
            <a:off x="113471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78" name="Google Shape;578;p69">
            <a:hlinkClick action="ppaction://hlinksldjump" r:id="rId5"/>
          </p:cNvPr>
          <p:cNvSpPr/>
          <p:nvPr/>
        </p:nvSpPr>
        <p:spPr>
          <a:xfrm rot="5397851">
            <a:off x="113471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79" name="Google Shape;579;p69">
            <a:hlinkClick action="ppaction://hlinksldjump" r:id="rId6"/>
          </p:cNvPr>
          <p:cNvSpPr/>
          <p:nvPr/>
        </p:nvSpPr>
        <p:spPr>
          <a:xfrm rot="5397851">
            <a:off x="11355555" y="60891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80" name="Google Shape;580;p69">
            <a:hlinkClick action="ppaction://hlinksldjump" r:id="rId7"/>
          </p:cNvPr>
          <p:cNvSpPr/>
          <p:nvPr/>
        </p:nvSpPr>
        <p:spPr>
          <a:xfrm rot="5397851">
            <a:off x="-138220" y="3864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81" name="Google Shape;581;p69">
            <a:hlinkClick action="ppaction://hlinksldjump" r:id="rId8"/>
          </p:cNvPr>
          <p:cNvSpPr/>
          <p:nvPr/>
        </p:nvSpPr>
        <p:spPr>
          <a:xfrm rot="5397851">
            <a:off x="-138220" y="13465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Explain 1">
  <p:cSld name="009">
    <p:spTree>
      <p:nvGrpSpPr>
        <p:cNvPr id="582" name="Shape 582"/>
        <p:cNvGrpSpPr/>
        <p:nvPr/>
      </p:nvGrpSpPr>
      <p:grpSpPr>
        <a:xfrm>
          <a:off x="0" y="0"/>
          <a:ext cx="0" cy="0"/>
          <a:chOff x="0" y="0"/>
          <a:chExt cx="0" cy="0"/>
        </a:xfrm>
      </p:grpSpPr>
      <p:sp>
        <p:nvSpPr>
          <p:cNvPr id="583" name="Google Shape;583;p70"/>
          <p:cNvSpPr/>
          <p:nvPr/>
        </p:nvSpPr>
        <p:spPr>
          <a:xfrm rot="10800000">
            <a:off x="61088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84" name="Google Shape;584;p70"/>
          <p:cNvGrpSpPr/>
          <p:nvPr/>
        </p:nvGrpSpPr>
        <p:grpSpPr>
          <a:xfrm>
            <a:off x="11556308" y="62214"/>
            <a:ext cx="549700" cy="6719622"/>
            <a:chOff x="11748569" y="230165"/>
            <a:chExt cx="432000" cy="6719622"/>
          </a:xfrm>
        </p:grpSpPr>
        <p:sp>
          <p:nvSpPr>
            <p:cNvPr id="585" name="Google Shape;585;p70"/>
            <p:cNvSpPr/>
            <p:nvPr/>
          </p:nvSpPr>
          <p:spPr>
            <a:xfrm rot="5397851">
              <a:off x="11484775" y="6254163"/>
              <a:ext cx="959700" cy="43128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M</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86" name="Google Shape;586;p70"/>
            <p:cNvSpPr/>
            <p:nvPr/>
          </p:nvSpPr>
          <p:spPr>
            <a:xfrm rot="5397851">
              <a:off x="11484775" y="5294221"/>
              <a:ext cx="959700" cy="43128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L</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87" name="Google Shape;587;p70"/>
            <p:cNvSpPr/>
            <p:nvPr/>
          </p:nvSpPr>
          <p:spPr>
            <a:xfrm rot="5397851">
              <a:off x="11484775" y="4334279"/>
              <a:ext cx="959700" cy="43128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K</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88" name="Google Shape;588;p70"/>
            <p:cNvSpPr/>
            <p:nvPr/>
          </p:nvSpPr>
          <p:spPr>
            <a:xfrm rot="5397851">
              <a:off x="11484775" y="3374337"/>
              <a:ext cx="959700" cy="43128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J</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89" name="Google Shape;589;p70"/>
            <p:cNvSpPr/>
            <p:nvPr/>
          </p:nvSpPr>
          <p:spPr>
            <a:xfrm rot="5397851">
              <a:off x="11484775" y="2414394"/>
              <a:ext cx="959700" cy="43128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SECTION I</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90" name="Google Shape;590;p70"/>
            <p:cNvSpPr/>
            <p:nvPr/>
          </p:nvSpPr>
          <p:spPr>
            <a:xfrm rot="5398119">
              <a:off x="11416319" y="1522800"/>
              <a:ext cx="1096500" cy="431400"/>
            </a:xfrm>
            <a:prstGeom prst="round2SameRect">
              <a:avLst>
                <a:gd fmla="val 19819" name="adj1"/>
                <a:gd fmla="val 0" name="adj2"/>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CONCESSIONS</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591" name="Google Shape;591;p70"/>
            <p:cNvSpPr/>
            <p:nvPr/>
          </p:nvSpPr>
          <p:spPr>
            <a:xfrm rot="5397851">
              <a:off x="11484775" y="494510"/>
              <a:ext cx="959700" cy="431280"/>
            </a:xfrm>
            <a:prstGeom prst="round2SameRect">
              <a:avLst>
                <a:gd fmla="val 19819" name="adj1"/>
                <a:gd fmla="val 0" name="adj2"/>
              </a:avLst>
            </a:prstGeom>
            <a:solidFill>
              <a:schemeClr val="l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Barlow Semi Condensed SemiBold"/>
                  <a:ea typeface="Barlow Semi Condensed SemiBold"/>
                  <a:cs typeface="Barlow Semi Condensed SemiBold"/>
                  <a:sym typeface="Barlow Semi Condensed SemiBold"/>
                </a:rPr>
                <a:t>TIME TO VOLUNTEER</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grpSp>
      <p:sp>
        <p:nvSpPr>
          <p:cNvPr id="592" name="Google Shape;592;p70"/>
          <p:cNvSpPr/>
          <p:nvPr/>
        </p:nvSpPr>
        <p:spPr>
          <a:xfrm>
            <a:off x="460150" y="77757"/>
            <a:ext cx="5611312"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93" name="Google Shape;593;p70"/>
          <p:cNvSpPr/>
          <p:nvPr/>
        </p:nvSpPr>
        <p:spPr>
          <a:xfrm flipH="1" rot="-5397851">
            <a:off x="-134005" y="342065"/>
            <a:ext cx="959700" cy="431400"/>
          </a:xfrm>
          <a:prstGeom prst="round2SameRect">
            <a:avLst>
              <a:gd fmla="val 19819" name="adj1"/>
              <a:gd fmla="val 0" name="adj2"/>
            </a:avLst>
          </a:prstGeom>
          <a:solidFill>
            <a:schemeClr val="lt2"/>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WELCOME &amp; CONTACTS</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94" name="Google Shape;594;p70"/>
          <p:cNvSpPr/>
          <p:nvPr/>
        </p:nvSpPr>
        <p:spPr>
          <a:xfrm flipH="1" rot="-5397851">
            <a:off x="-134005" y="1302007"/>
            <a:ext cx="959700" cy="431400"/>
          </a:xfrm>
          <a:prstGeom prst="round2SameRect">
            <a:avLst>
              <a:gd fmla="val 19819" name="adj1"/>
              <a:gd fmla="val 0" name="adj2"/>
            </a:avLst>
          </a:prstGeom>
          <a:solidFill>
            <a:schemeClr val="accent1"/>
          </a:solidFill>
          <a:ln>
            <a:noFill/>
          </a:ln>
          <a:effectLst>
            <a:outerShdw blurRad="50800" rotWithShape="0" algn="tr" dir="1602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MEET THE COACH</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95" name="Google Shape;595;p70"/>
          <p:cNvSpPr/>
          <p:nvPr/>
        </p:nvSpPr>
        <p:spPr>
          <a:xfrm rot="-15781">
            <a:off x="5697982" y="124051"/>
            <a:ext cx="849609" cy="660726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6" name="Google Shape;596;p70"/>
          <p:cNvSpPr/>
          <p:nvPr/>
        </p:nvSpPr>
        <p:spPr>
          <a:xfrm rot="5398012">
            <a:off x="11293201" y="6062651"/>
            <a:ext cx="1037700" cy="431400"/>
          </a:xfrm>
          <a:prstGeom prst="round2SameRect">
            <a:avLst>
              <a:gd fmla="val 19819" name="adj1"/>
              <a:gd fmla="val 0" name="adj2"/>
            </a:avLst>
          </a:prstGeom>
          <a:solidFill>
            <a:schemeClr val="accent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INCLEMENT WEATHER</a:t>
            </a:r>
            <a:endParaRPr sz="1100">
              <a:solidFill>
                <a:schemeClr val="lt1"/>
              </a:solidFill>
              <a:latin typeface="Barlow Semi Condensed SemiBold"/>
              <a:ea typeface="Barlow Semi Condensed SemiBold"/>
              <a:cs typeface="Barlow Semi Condensed SemiBold"/>
              <a:sym typeface="Barlow Semi Condensed SemiBold"/>
            </a:endParaRPr>
          </a:p>
        </p:txBody>
      </p:sp>
      <p:sp>
        <p:nvSpPr>
          <p:cNvPr id="597" name="Google Shape;597;p70"/>
          <p:cNvSpPr/>
          <p:nvPr/>
        </p:nvSpPr>
        <p:spPr>
          <a:xfrm rot="5398270">
            <a:off x="11215750" y="5088575"/>
            <a:ext cx="1192500" cy="431400"/>
          </a:xfrm>
          <a:prstGeom prst="round2SameRect">
            <a:avLst>
              <a:gd fmla="val 19819" name="adj1"/>
              <a:gd fmla="val 0" name="adj2"/>
            </a:avLst>
          </a:prstGeom>
          <a:solidFill>
            <a:schemeClr val="accent5"/>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100">
                <a:solidFill>
                  <a:schemeClr val="dk1"/>
                </a:solidFill>
                <a:latin typeface="Barlow Semi Condensed SemiBold"/>
                <a:ea typeface="Barlow Semi Condensed SemiBold"/>
                <a:cs typeface="Barlow Semi Condensed SemiBold"/>
                <a:sym typeface="Barlow Semi Condensed SemiBold"/>
              </a:rPr>
              <a:t>MEET SCHEDULE &amp; DETAILSE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98" name="Google Shape;598;p70"/>
          <p:cNvSpPr/>
          <p:nvPr/>
        </p:nvSpPr>
        <p:spPr>
          <a:xfrm rot="5397851">
            <a:off x="11332255" y="4181834"/>
            <a:ext cx="959700" cy="431400"/>
          </a:xfrm>
          <a:prstGeom prst="round2SameRect">
            <a:avLst>
              <a:gd fmla="val 19819" name="adj1"/>
              <a:gd fmla="val 0" name="adj2"/>
            </a:avLst>
          </a:prstGeom>
          <a:solidFill>
            <a:schemeClr val="accent4"/>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PRACTICE SCHEDULE</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599" name="Google Shape;599;p70"/>
          <p:cNvSpPr/>
          <p:nvPr/>
        </p:nvSpPr>
        <p:spPr>
          <a:xfrm rot="5397851">
            <a:off x="11332255" y="3221877"/>
            <a:ext cx="959700" cy="431400"/>
          </a:xfrm>
          <a:prstGeom prst="round2SameRect">
            <a:avLst>
              <a:gd fmla="val 19819" name="adj1"/>
              <a:gd fmla="val 0" name="adj2"/>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SWIM TEAM APPAREL</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600" name="Google Shape;600;p70"/>
          <p:cNvSpPr/>
          <p:nvPr/>
        </p:nvSpPr>
        <p:spPr>
          <a:xfrm flipH="1">
            <a:off x="6119328"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1" name="Google Shape;601;p70"/>
          <p:cNvSpPr/>
          <p:nvPr/>
        </p:nvSpPr>
        <p:spPr>
          <a:xfrm>
            <a:off x="541177" y="77757"/>
            <a:ext cx="5528386" cy="6719595"/>
          </a:xfrm>
          <a:custGeom>
            <a:rect b="b" l="l" r="r" t="t"/>
            <a:pathLst>
              <a:path extrusionOk="0" h="6719595" w="5528386">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rotWithShape="0" algn="ctr" sy="10100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2" name="Google Shape;602;p70"/>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lt1"/>
              </a:buClr>
              <a:buSzPts val="3700"/>
              <a:buFont typeface="Barlow Semi Condensed Medium"/>
              <a:buNone/>
              <a:defRPr>
                <a:solidFill>
                  <a:schemeClr val="lt1"/>
                </a:solidFill>
              </a:defRPr>
            </a:lvl1pPr>
            <a:lvl2pPr lvl="1"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algn="l">
              <a:lnSpc>
                <a:spcPct val="100000"/>
              </a:lnSpc>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p:txBody>
      </p:sp>
      <p:grpSp>
        <p:nvGrpSpPr>
          <p:cNvPr id="603" name="Google Shape;603;p70"/>
          <p:cNvGrpSpPr/>
          <p:nvPr/>
        </p:nvGrpSpPr>
        <p:grpSpPr>
          <a:xfrm>
            <a:off x="5869732" y="192255"/>
            <a:ext cx="432000" cy="6472908"/>
            <a:chOff x="5869732" y="192255"/>
            <a:chExt cx="432000" cy="6472908"/>
          </a:xfrm>
        </p:grpSpPr>
        <p:grpSp>
          <p:nvGrpSpPr>
            <p:cNvPr id="604" name="Google Shape;604;p70"/>
            <p:cNvGrpSpPr/>
            <p:nvPr/>
          </p:nvGrpSpPr>
          <p:grpSpPr>
            <a:xfrm>
              <a:off x="5869732" y="192255"/>
              <a:ext cx="432000" cy="101655"/>
              <a:chOff x="5815912" y="201588"/>
              <a:chExt cx="540000" cy="104994"/>
            </a:xfrm>
          </p:grpSpPr>
          <p:sp>
            <p:nvSpPr>
              <p:cNvPr id="605" name="Google Shape;605;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6" name="Google Shape;606;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07" name="Google Shape;607;p70"/>
            <p:cNvGrpSpPr/>
            <p:nvPr/>
          </p:nvGrpSpPr>
          <p:grpSpPr>
            <a:xfrm>
              <a:off x="5869732" y="6563508"/>
              <a:ext cx="432000" cy="101655"/>
              <a:chOff x="5815912" y="201588"/>
              <a:chExt cx="540000" cy="104994"/>
            </a:xfrm>
          </p:grpSpPr>
          <p:sp>
            <p:nvSpPr>
              <p:cNvPr id="608" name="Google Shape;608;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9" name="Google Shape;609;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10" name="Google Shape;610;p70"/>
            <p:cNvGrpSpPr/>
            <p:nvPr/>
          </p:nvGrpSpPr>
          <p:grpSpPr>
            <a:xfrm>
              <a:off x="5869732" y="723193"/>
              <a:ext cx="432000" cy="101655"/>
              <a:chOff x="5815912" y="201588"/>
              <a:chExt cx="540000" cy="104994"/>
            </a:xfrm>
          </p:grpSpPr>
          <p:sp>
            <p:nvSpPr>
              <p:cNvPr id="611" name="Google Shape;611;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2" name="Google Shape;612;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13" name="Google Shape;613;p70"/>
            <p:cNvGrpSpPr/>
            <p:nvPr/>
          </p:nvGrpSpPr>
          <p:grpSpPr>
            <a:xfrm>
              <a:off x="5869732" y="1254131"/>
              <a:ext cx="432000" cy="101655"/>
              <a:chOff x="5815912" y="201588"/>
              <a:chExt cx="540000" cy="104994"/>
            </a:xfrm>
          </p:grpSpPr>
          <p:sp>
            <p:nvSpPr>
              <p:cNvPr id="614" name="Google Shape;614;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5" name="Google Shape;615;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16" name="Google Shape;616;p70"/>
            <p:cNvGrpSpPr/>
            <p:nvPr/>
          </p:nvGrpSpPr>
          <p:grpSpPr>
            <a:xfrm>
              <a:off x="5869732" y="1785069"/>
              <a:ext cx="432000" cy="101655"/>
              <a:chOff x="5815912" y="201588"/>
              <a:chExt cx="540000" cy="104994"/>
            </a:xfrm>
          </p:grpSpPr>
          <p:sp>
            <p:nvSpPr>
              <p:cNvPr id="617" name="Google Shape;617;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8" name="Google Shape;618;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19" name="Google Shape;619;p70"/>
            <p:cNvGrpSpPr/>
            <p:nvPr/>
          </p:nvGrpSpPr>
          <p:grpSpPr>
            <a:xfrm>
              <a:off x="5869732" y="2316007"/>
              <a:ext cx="432000" cy="101655"/>
              <a:chOff x="5815912" y="201588"/>
              <a:chExt cx="540000" cy="104994"/>
            </a:xfrm>
          </p:grpSpPr>
          <p:sp>
            <p:nvSpPr>
              <p:cNvPr id="620" name="Google Shape;620;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1" name="Google Shape;621;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22" name="Google Shape;622;p70"/>
            <p:cNvGrpSpPr/>
            <p:nvPr/>
          </p:nvGrpSpPr>
          <p:grpSpPr>
            <a:xfrm>
              <a:off x="5869732" y="2846944"/>
              <a:ext cx="432000" cy="101655"/>
              <a:chOff x="5815912" y="201588"/>
              <a:chExt cx="540000" cy="104994"/>
            </a:xfrm>
          </p:grpSpPr>
          <p:sp>
            <p:nvSpPr>
              <p:cNvPr id="623" name="Google Shape;623;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4" name="Google Shape;624;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25" name="Google Shape;625;p70"/>
            <p:cNvGrpSpPr/>
            <p:nvPr/>
          </p:nvGrpSpPr>
          <p:grpSpPr>
            <a:xfrm>
              <a:off x="5869732" y="3377883"/>
              <a:ext cx="432000" cy="101655"/>
              <a:chOff x="5815912" y="201588"/>
              <a:chExt cx="540000" cy="104994"/>
            </a:xfrm>
          </p:grpSpPr>
          <p:sp>
            <p:nvSpPr>
              <p:cNvPr id="626" name="Google Shape;626;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7" name="Google Shape;627;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28" name="Google Shape;628;p70"/>
            <p:cNvGrpSpPr/>
            <p:nvPr/>
          </p:nvGrpSpPr>
          <p:grpSpPr>
            <a:xfrm>
              <a:off x="5869732" y="3908820"/>
              <a:ext cx="432000" cy="101655"/>
              <a:chOff x="5815912" y="201588"/>
              <a:chExt cx="540000" cy="104994"/>
            </a:xfrm>
          </p:grpSpPr>
          <p:sp>
            <p:nvSpPr>
              <p:cNvPr id="629" name="Google Shape;629;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0" name="Google Shape;630;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31" name="Google Shape;631;p70"/>
            <p:cNvGrpSpPr/>
            <p:nvPr/>
          </p:nvGrpSpPr>
          <p:grpSpPr>
            <a:xfrm>
              <a:off x="5869732" y="4439758"/>
              <a:ext cx="432000" cy="101655"/>
              <a:chOff x="5815912" y="201588"/>
              <a:chExt cx="540000" cy="104994"/>
            </a:xfrm>
          </p:grpSpPr>
          <p:sp>
            <p:nvSpPr>
              <p:cNvPr id="632" name="Google Shape;632;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3" name="Google Shape;633;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34" name="Google Shape;634;p70"/>
            <p:cNvGrpSpPr/>
            <p:nvPr/>
          </p:nvGrpSpPr>
          <p:grpSpPr>
            <a:xfrm>
              <a:off x="5869732" y="4970697"/>
              <a:ext cx="432000" cy="101655"/>
              <a:chOff x="5815912" y="201588"/>
              <a:chExt cx="540000" cy="104994"/>
            </a:xfrm>
          </p:grpSpPr>
          <p:sp>
            <p:nvSpPr>
              <p:cNvPr id="635" name="Google Shape;635;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6" name="Google Shape;636;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37" name="Google Shape;637;p70"/>
            <p:cNvGrpSpPr/>
            <p:nvPr/>
          </p:nvGrpSpPr>
          <p:grpSpPr>
            <a:xfrm>
              <a:off x="5869732" y="5501635"/>
              <a:ext cx="432000" cy="101655"/>
              <a:chOff x="5815912" y="201588"/>
              <a:chExt cx="540000" cy="104994"/>
            </a:xfrm>
          </p:grpSpPr>
          <p:sp>
            <p:nvSpPr>
              <p:cNvPr id="638" name="Google Shape;638;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9" name="Google Shape;639;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40" name="Google Shape;640;p70"/>
            <p:cNvGrpSpPr/>
            <p:nvPr/>
          </p:nvGrpSpPr>
          <p:grpSpPr>
            <a:xfrm>
              <a:off x="5869732" y="6032572"/>
              <a:ext cx="432000" cy="101655"/>
              <a:chOff x="5815912" y="201588"/>
              <a:chExt cx="540000" cy="104994"/>
            </a:xfrm>
          </p:grpSpPr>
          <p:sp>
            <p:nvSpPr>
              <p:cNvPr id="641" name="Google Shape;641;p7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2" name="Google Shape;642;p7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sp>
        <p:nvSpPr>
          <p:cNvPr id="643" name="Google Shape;643;p70"/>
          <p:cNvSpPr/>
          <p:nvPr/>
        </p:nvSpPr>
        <p:spPr>
          <a:xfrm rot="5398029">
            <a:off x="11288746" y="2305450"/>
            <a:ext cx="1046700" cy="431400"/>
          </a:xfrm>
          <a:prstGeom prst="round2SameRect">
            <a:avLst>
              <a:gd fmla="val 19819" name="adj1"/>
              <a:gd fmla="val 0" name="adj2"/>
            </a:avLst>
          </a:prstGeom>
          <a:solidFill>
            <a:schemeClr val="accent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Barlow Semi Condensed SemiBold"/>
                <a:ea typeface="Barlow Semi Condensed SemiBold"/>
                <a:cs typeface="Barlow Semi Condensed SemiBold"/>
                <a:sym typeface="Barlow Semi Condensed SemiBold"/>
              </a:rPr>
              <a:t>REGISTRATION</a:t>
            </a:r>
            <a:endParaRPr b="0" i="0" sz="1100" u="none" cap="none" strike="noStrike">
              <a:solidFill>
                <a:schemeClr val="lt1"/>
              </a:solidFill>
              <a:latin typeface="Barlow Semi Condensed SemiBold"/>
              <a:ea typeface="Barlow Semi Condensed SemiBold"/>
              <a:cs typeface="Barlow Semi Condensed SemiBold"/>
              <a:sym typeface="Barlow Semi Condensed SemiBold"/>
            </a:endParaRPr>
          </a:p>
        </p:txBody>
      </p:sp>
      <p:sp>
        <p:nvSpPr>
          <p:cNvPr id="644" name="Google Shape;644;p70"/>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645" name="Google Shape;645;p70"/>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2100"/>
              </a:spcBef>
              <a:spcAft>
                <a:spcPts val="0"/>
              </a:spcAft>
              <a:buSzPts val="1800"/>
              <a:buChar char="○"/>
              <a:defRPr/>
            </a:lvl2pPr>
            <a:lvl3pPr indent="-342900" lvl="2" marL="1371600" algn="l">
              <a:lnSpc>
                <a:spcPct val="115000"/>
              </a:lnSpc>
              <a:spcBef>
                <a:spcPts val="2100"/>
              </a:spcBef>
              <a:spcAft>
                <a:spcPts val="0"/>
              </a:spcAft>
              <a:buSzPts val="1800"/>
              <a:buChar char="■"/>
              <a:defRPr/>
            </a:lvl3pPr>
            <a:lvl4pPr indent="-342900" lvl="3" marL="1828800" algn="l">
              <a:lnSpc>
                <a:spcPct val="115000"/>
              </a:lnSpc>
              <a:spcBef>
                <a:spcPts val="2100"/>
              </a:spcBef>
              <a:spcAft>
                <a:spcPts val="0"/>
              </a:spcAft>
              <a:buSzPts val="1800"/>
              <a:buChar char="●"/>
              <a:defRPr/>
            </a:lvl4pPr>
            <a:lvl5pPr indent="-342900" lvl="4" marL="2286000" algn="l">
              <a:lnSpc>
                <a:spcPct val="115000"/>
              </a:lnSpc>
              <a:spcBef>
                <a:spcPts val="2100"/>
              </a:spcBef>
              <a:spcAft>
                <a:spcPts val="0"/>
              </a:spcAft>
              <a:buSzPts val="1800"/>
              <a:buChar char="○"/>
              <a:defRPr/>
            </a:lvl5pPr>
            <a:lvl6pPr indent="-342900" lvl="5" marL="2743200" algn="l">
              <a:lnSpc>
                <a:spcPct val="115000"/>
              </a:lnSpc>
              <a:spcBef>
                <a:spcPts val="2100"/>
              </a:spcBef>
              <a:spcAft>
                <a:spcPts val="0"/>
              </a:spcAft>
              <a:buSzPts val="1800"/>
              <a:buChar char="■"/>
              <a:defRPr/>
            </a:lvl6pPr>
            <a:lvl7pPr indent="-342900" lvl="6" marL="3200400" algn="l">
              <a:lnSpc>
                <a:spcPct val="115000"/>
              </a:lnSpc>
              <a:spcBef>
                <a:spcPts val="2100"/>
              </a:spcBef>
              <a:spcAft>
                <a:spcPts val="0"/>
              </a:spcAft>
              <a:buSzPts val="1800"/>
              <a:buChar char="●"/>
              <a:defRPr/>
            </a:lvl7pPr>
            <a:lvl8pPr indent="-342900" lvl="7" marL="3657600" algn="l">
              <a:lnSpc>
                <a:spcPct val="115000"/>
              </a:lnSpc>
              <a:spcBef>
                <a:spcPts val="2100"/>
              </a:spcBef>
              <a:spcAft>
                <a:spcPts val="0"/>
              </a:spcAft>
              <a:buSzPts val="1800"/>
              <a:buChar char="○"/>
              <a:defRPr/>
            </a:lvl8pPr>
            <a:lvl9pPr indent="-342900" lvl="8" marL="4114800" algn="l">
              <a:lnSpc>
                <a:spcPct val="115000"/>
              </a:lnSpc>
              <a:spcBef>
                <a:spcPts val="2100"/>
              </a:spcBef>
              <a:spcAft>
                <a:spcPts val="2100"/>
              </a:spcAft>
              <a:buSzPts val="1800"/>
              <a:buChar char="■"/>
              <a:defRPr/>
            </a:lvl9pPr>
          </a:lstStyle>
          <a:p/>
        </p:txBody>
      </p:sp>
      <p:sp>
        <p:nvSpPr>
          <p:cNvPr id="646" name="Google Shape;646;p70">
            <a:hlinkClick action="ppaction://hlinksldjump" r:id="rId2"/>
          </p:cNvPr>
          <p:cNvSpPr/>
          <p:nvPr/>
        </p:nvSpPr>
        <p:spPr>
          <a:xfrm rot="5397851">
            <a:off x="11423330" y="23066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47" name="Google Shape;647;p70">
            <a:hlinkClick action="ppaction://hlinksldjump" r:id="rId3"/>
          </p:cNvPr>
          <p:cNvSpPr/>
          <p:nvPr/>
        </p:nvSpPr>
        <p:spPr>
          <a:xfrm rot="5397851">
            <a:off x="11423330" y="32667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48" name="Google Shape;648;p70">
            <a:hlinkClick action="ppaction://hlinksldjump" r:id="rId4"/>
          </p:cNvPr>
          <p:cNvSpPr/>
          <p:nvPr/>
        </p:nvSpPr>
        <p:spPr>
          <a:xfrm rot="5397851">
            <a:off x="11423330" y="42268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49" name="Google Shape;649;p70">
            <a:hlinkClick action="ppaction://hlinksldjump" r:id="rId5"/>
          </p:cNvPr>
          <p:cNvSpPr/>
          <p:nvPr/>
        </p:nvSpPr>
        <p:spPr>
          <a:xfrm rot="5397851">
            <a:off x="11347130" y="51869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50" name="Google Shape;650;p70">
            <a:hlinkClick action="ppaction://hlinksldjump" r:id="rId6"/>
          </p:cNvPr>
          <p:cNvSpPr/>
          <p:nvPr/>
        </p:nvSpPr>
        <p:spPr>
          <a:xfrm rot="5397851">
            <a:off x="11344830" y="6104755"/>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51" name="Google Shape;651;p70">
            <a:hlinkClick action="ppaction://hlinksldjump" r:id="rId7"/>
          </p:cNvPr>
          <p:cNvSpPr/>
          <p:nvPr/>
        </p:nvSpPr>
        <p:spPr>
          <a:xfrm rot="5397851">
            <a:off x="-138220" y="3864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
        <p:nvSpPr>
          <p:cNvPr id="652" name="Google Shape;652;p70">
            <a:hlinkClick action="ppaction://hlinksldjump" r:id="rId8"/>
          </p:cNvPr>
          <p:cNvSpPr/>
          <p:nvPr/>
        </p:nvSpPr>
        <p:spPr>
          <a:xfrm rot="5397851">
            <a:off x="-138220" y="1346540"/>
            <a:ext cx="959700" cy="431400"/>
          </a:xfrm>
          <a:prstGeom prst="round2SameRect">
            <a:avLst>
              <a:gd fmla="val 19819" name="adj1"/>
              <a:gd fmla="val 0" name="adj2"/>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46" Type="http://schemas.openxmlformats.org/officeDocument/2006/relationships/slideLayout" Target="../slideLayouts/slideLayout45.xml"/><Relationship Id="rId23" Type="http://schemas.openxmlformats.org/officeDocument/2006/relationships/slideLayout" Target="../slideLayouts/slideLayout22.xml"/><Relationship Id="rId45" Type="http://schemas.openxmlformats.org/officeDocument/2006/relationships/slideLayout" Target="../slideLayouts/slideLayout44.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48" Type="http://schemas.openxmlformats.org/officeDocument/2006/relationships/theme" Target="../theme/theme1.xml"/><Relationship Id="rId25" Type="http://schemas.openxmlformats.org/officeDocument/2006/relationships/slideLayout" Target="../slideLayouts/slideLayout24.xml"/><Relationship Id="rId47" Type="http://schemas.openxmlformats.org/officeDocument/2006/relationships/slideLayout" Target="../slideLayouts/slideLayout46.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6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1pPr>
            <a:lvl2pPr lvl="1"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2pPr>
            <a:lvl3pPr lvl="2"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3pPr>
            <a:lvl4pPr lvl="3"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4pPr>
            <a:lvl5pPr lvl="4"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5pPr>
            <a:lvl6pPr lvl="5"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6pPr>
            <a:lvl7pPr lvl="6"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7pPr>
            <a:lvl8pPr lvl="7"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8pPr>
            <a:lvl9pPr lvl="8" marR="0" rtl="0" algn="l">
              <a:lnSpc>
                <a:spcPct val="100000"/>
              </a:lnSpc>
              <a:spcBef>
                <a:spcPts val="0"/>
              </a:spcBef>
              <a:spcAft>
                <a:spcPts val="0"/>
              </a:spcAft>
              <a:buClr>
                <a:schemeClr val="dk1"/>
              </a:buClr>
              <a:buSzPts val="3700"/>
              <a:buFont typeface="Barlow Semi Condensed Medium"/>
              <a:buNone/>
              <a:defRPr b="0" i="0" sz="3700" u="none" cap="none" strike="noStrike">
                <a:solidFill>
                  <a:schemeClr val="dk1"/>
                </a:solidFill>
                <a:latin typeface="Barlow Semi Condensed Medium"/>
                <a:ea typeface="Barlow Semi Condensed Medium"/>
                <a:cs typeface="Barlow Semi Condensed Medium"/>
                <a:sym typeface="Barlow Semi Condensed Medium"/>
              </a:defRPr>
            </a:lvl9pPr>
          </a:lstStyle>
          <a:p/>
        </p:txBody>
      </p:sp>
      <p:sp>
        <p:nvSpPr>
          <p:cNvPr id="7" name="Google Shape;7;p6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2900" lvl="0" marL="457200" marR="0" rtl="0" algn="l">
              <a:lnSpc>
                <a:spcPct val="115000"/>
              </a:lnSpc>
              <a:spcBef>
                <a:spcPts val="0"/>
              </a:spcBef>
              <a:spcAft>
                <a:spcPts val="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1pPr>
            <a:lvl2pPr indent="-342900" lvl="1" marL="914400" marR="0" rtl="0" algn="l">
              <a:lnSpc>
                <a:spcPct val="115000"/>
              </a:lnSpc>
              <a:spcBef>
                <a:spcPts val="2100"/>
              </a:spcBef>
              <a:spcAft>
                <a:spcPts val="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2pPr>
            <a:lvl3pPr indent="-342900" lvl="2" marL="1371600" marR="0" rtl="0" algn="l">
              <a:lnSpc>
                <a:spcPct val="115000"/>
              </a:lnSpc>
              <a:spcBef>
                <a:spcPts val="2100"/>
              </a:spcBef>
              <a:spcAft>
                <a:spcPts val="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3pPr>
            <a:lvl4pPr indent="-342900" lvl="3" marL="1828800" marR="0" rtl="0" algn="l">
              <a:lnSpc>
                <a:spcPct val="115000"/>
              </a:lnSpc>
              <a:spcBef>
                <a:spcPts val="2100"/>
              </a:spcBef>
              <a:spcAft>
                <a:spcPts val="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4pPr>
            <a:lvl5pPr indent="-342900" lvl="4" marL="2286000" marR="0" rtl="0" algn="l">
              <a:lnSpc>
                <a:spcPct val="115000"/>
              </a:lnSpc>
              <a:spcBef>
                <a:spcPts val="2100"/>
              </a:spcBef>
              <a:spcAft>
                <a:spcPts val="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5pPr>
            <a:lvl6pPr indent="-342900" lvl="5" marL="2743200" marR="0" rtl="0" algn="l">
              <a:lnSpc>
                <a:spcPct val="115000"/>
              </a:lnSpc>
              <a:spcBef>
                <a:spcPts val="2100"/>
              </a:spcBef>
              <a:spcAft>
                <a:spcPts val="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6pPr>
            <a:lvl7pPr indent="-342900" lvl="6" marL="3200400" marR="0" rtl="0" algn="l">
              <a:lnSpc>
                <a:spcPct val="115000"/>
              </a:lnSpc>
              <a:spcBef>
                <a:spcPts val="2100"/>
              </a:spcBef>
              <a:spcAft>
                <a:spcPts val="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7pPr>
            <a:lvl8pPr indent="-342900" lvl="7" marL="3657600" marR="0" rtl="0" algn="l">
              <a:lnSpc>
                <a:spcPct val="115000"/>
              </a:lnSpc>
              <a:spcBef>
                <a:spcPts val="2100"/>
              </a:spcBef>
              <a:spcAft>
                <a:spcPts val="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8pPr>
            <a:lvl9pPr indent="-342900" lvl="8" marL="4114800" marR="0" rtl="0" algn="l">
              <a:lnSpc>
                <a:spcPct val="115000"/>
              </a:lnSpc>
              <a:spcBef>
                <a:spcPts val="2100"/>
              </a:spcBef>
              <a:spcAft>
                <a:spcPts val="2100"/>
              </a:spcAft>
              <a:buClr>
                <a:schemeClr val="dk1"/>
              </a:buClr>
              <a:buSzPts val="1800"/>
              <a:buFont typeface="Barlow Semi Condensed"/>
              <a:buChar char="■"/>
              <a:defRPr b="0" i="0" sz="1800" u="none" cap="none" strike="noStrike">
                <a:solidFill>
                  <a:schemeClr val="dk1"/>
                </a:solidFill>
                <a:latin typeface="Barlow Semi Condensed"/>
                <a:ea typeface="Barlow Semi Condensed"/>
                <a:cs typeface="Barlow Semi Condensed"/>
                <a:sym typeface="Barlow Semi Condensed"/>
              </a:defRPr>
            </a:lvl9pPr>
          </a:lstStyle>
          <a:p/>
        </p:txBody>
      </p:sp>
      <p:sp>
        <p:nvSpPr>
          <p:cNvPr id="8" name="Google Shape;8;p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 name="Google Shape;9;p61"/>
          <p:cNvSpPr txBox="1"/>
          <p:nvPr/>
        </p:nvSpPr>
        <p:spPr>
          <a:xfrm rot="5400000">
            <a:off x="-679350" y="5792075"/>
            <a:ext cx="1579800" cy="3735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Barlow Condensed"/>
                <a:ea typeface="Barlow Condensed"/>
                <a:cs typeface="Barlow Condensed"/>
                <a:sym typeface="Barlow Condensed"/>
              </a:rPr>
              <a:t>SLIDESMANIA.COM</a:t>
            </a:r>
            <a:endParaRPr b="0" i="0" sz="1200" u="none" cap="none" strike="noStrike">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slide" Target="/ppt/slides/slide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4"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image" Target="../media/image16.png"/><Relationship Id="rId1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hyperlink" Target="https://www.swimoutlet.com/products/sporti-essential-floating-swim-fins-color-8201640" TargetMode="External"/><Relationship Id="rId14" Type="http://schemas.openxmlformats.org/officeDocument/2006/relationships/slide" Target="/ppt/slides/slide45.xml"/><Relationship Id="rId17" Type="http://schemas.openxmlformats.org/officeDocument/2006/relationships/image" Target="../media/image10.png"/><Relationship Id="rId16" Type="http://schemas.openxmlformats.org/officeDocument/2006/relationships/image" Target="../media/image11.png"/><Relationship Id="rId19" Type="http://schemas.openxmlformats.org/officeDocument/2006/relationships/image" Target="../media/image27.jpg"/><Relationship Id="rId18"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slide" Target="/ppt/slides/slide2.xml"/><Relationship Id="rId9" Type="http://schemas.openxmlformats.org/officeDocument/2006/relationships/slide" Target="/ppt/slides/slide17.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14.xml"/><Relationship Id="rId11" Type="http://schemas.openxmlformats.org/officeDocument/2006/relationships/slide" Target="/ppt/slides/slide28.xml"/><Relationship Id="rId10" Type="http://schemas.openxmlformats.org/officeDocument/2006/relationships/slide" Target="/ppt/slides/slide20.xml"/><Relationship Id="rId13" Type="http://schemas.openxmlformats.org/officeDocument/2006/relationships/slide" Target="/ppt/slides/slide39.xml"/><Relationship Id="rId12" Type="http://schemas.openxmlformats.org/officeDocument/2006/relationships/slide" Target="/ppt/slides/slide32.xml"/><Relationship Id="rId15" Type="http://schemas.openxmlformats.org/officeDocument/2006/relationships/slide" Target="/ppt/slides/slide45.xml"/><Relationship Id="rId14" Type="http://schemas.openxmlformats.org/officeDocument/2006/relationships/slide" Target="/ppt/slides/slide43.xml"/><Relationship Id="rId17" Type="http://schemas.openxmlformats.org/officeDocument/2006/relationships/hyperlink" Target="http://www.swimoutlet.com" TargetMode="External"/><Relationship Id="rId16" Type="http://schemas.openxmlformats.org/officeDocument/2006/relationships/image" Target="../media/image22.png"/><Relationship Id="rId18"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image" Target="../media/image25.png"/><Relationship Id="rId14" Type="http://schemas.openxmlformats.org/officeDocument/2006/relationships/slide" Target="/ppt/slides/slide45.xml"/><Relationship Id="rId17" Type="http://schemas.openxmlformats.org/officeDocument/2006/relationships/image" Target="../media/image21.png"/><Relationship Id="rId16"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image" Target="../media/image28.png"/><Relationship Id="rId14" Type="http://schemas.openxmlformats.org/officeDocument/2006/relationships/slide" Target="/ppt/slides/slide45.xml"/><Relationship Id="rId16"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27.jpg"/><Relationship Id="rId1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29.png"/><Relationship Id="rId16" Type="http://schemas.openxmlformats.org/officeDocument/2006/relationships/image" Target="../media/image24.png"/><Relationship Id="rId18" Type="http://schemas.openxmlformats.org/officeDocument/2006/relationships/image" Target="../media/image26.png"/></Relationships>
</file>

<file path=ppt/slides/_rels/slide2.xml.rels><?xml version="1.0" encoding="UTF-8" standalone="yes"?><Relationships xmlns="http://schemas.openxmlformats.org/package/2006/relationships"><Relationship Id="rId20" Type="http://schemas.openxmlformats.org/officeDocument/2006/relationships/slide" Target="/ppt/slides/slide14.xml"/><Relationship Id="rId22" Type="http://schemas.openxmlformats.org/officeDocument/2006/relationships/slide" Target="/ppt/slides/slide20.xml"/><Relationship Id="rId21" Type="http://schemas.openxmlformats.org/officeDocument/2006/relationships/slide" Target="/ppt/slides/slide17.xml"/><Relationship Id="rId24" Type="http://schemas.openxmlformats.org/officeDocument/2006/relationships/slide" Target="/ppt/slides/slide2.xml"/><Relationship Id="rId23" Type="http://schemas.openxmlformats.org/officeDocument/2006/relationships/slide" Target="/ppt/slides/slide28.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32.xml"/><Relationship Id="rId9" Type="http://schemas.openxmlformats.org/officeDocument/2006/relationships/slide" Target="/ppt/slides/slide14.xml"/><Relationship Id="rId26" Type="http://schemas.openxmlformats.org/officeDocument/2006/relationships/image" Target="../media/image4.png"/><Relationship Id="rId25" Type="http://schemas.openxmlformats.org/officeDocument/2006/relationships/image" Target="../media/image13.png"/><Relationship Id="rId27" Type="http://schemas.openxmlformats.org/officeDocument/2006/relationships/image" Target="../media/image6.png"/><Relationship Id="rId5" Type="http://schemas.openxmlformats.org/officeDocument/2006/relationships/slide" Target="/ppt/slides/slide7.xml"/><Relationship Id="rId6" Type="http://schemas.openxmlformats.org/officeDocument/2006/relationships/slide" Target="/ppt/slides/slide39.xml"/><Relationship Id="rId7" Type="http://schemas.openxmlformats.org/officeDocument/2006/relationships/slide" Target="/ppt/slides/slide9.xml"/><Relationship Id="rId8" Type="http://schemas.openxmlformats.org/officeDocument/2006/relationships/slide" Target="/ppt/slides/slide43.xml"/><Relationship Id="rId11" Type="http://schemas.openxmlformats.org/officeDocument/2006/relationships/slide" Target="/ppt/slides/slide17.xml"/><Relationship Id="rId10" Type="http://schemas.openxmlformats.org/officeDocument/2006/relationships/slide" Target="/ppt/slides/slide45.xml"/><Relationship Id="rId13" Type="http://schemas.openxmlformats.org/officeDocument/2006/relationships/slide" Target="/ppt/slides/slide20.xml"/><Relationship Id="rId12" Type="http://schemas.openxmlformats.org/officeDocument/2006/relationships/slide" Target="/ppt/slides/slide47.xml"/><Relationship Id="rId15" Type="http://schemas.openxmlformats.org/officeDocument/2006/relationships/slide" Target="/ppt/slides/slide28.xml"/><Relationship Id="rId14" Type="http://schemas.openxmlformats.org/officeDocument/2006/relationships/slide" Target="/ppt/slides/slide53.xml"/><Relationship Id="rId17" Type="http://schemas.openxmlformats.org/officeDocument/2006/relationships/slide" Target="/ppt/slides/slide3.xml"/><Relationship Id="rId16" Type="http://schemas.openxmlformats.org/officeDocument/2006/relationships/slide" Target="/ppt/slides/slide55.xml"/><Relationship Id="rId19" Type="http://schemas.openxmlformats.org/officeDocument/2006/relationships/slide" Target="/ppt/slides/slide9.xml"/><Relationship Id="rId18" Type="http://schemas.openxmlformats.org/officeDocument/2006/relationships/slide" Target="/ppt/slides/slide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27.jpg"/><Relationship Id="rId16"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27.jpg"/><Relationship Id="rId16" Type="http://schemas.openxmlformats.org/officeDocument/2006/relationships/slide" Target="/ppt/slides/slide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27.jpg"/><Relationship Id="rId16" Type="http://schemas.openxmlformats.org/officeDocument/2006/relationships/slide" Target="/ppt/slides/slide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27.jpg"/><Relationship Id="rId16" Type="http://schemas.openxmlformats.org/officeDocument/2006/relationships/slide" Target="/ppt/slides/slide5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27.jpg"/><Relationship Id="rId16" Type="http://schemas.openxmlformats.org/officeDocument/2006/relationships/slide" Target="/ppt/slides/slide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36.png"/><Relationship Id="rId16" Type="http://schemas.openxmlformats.org/officeDocument/2006/relationships/slide" Target="/ppt/slides/slide53.xml"/><Relationship Id="rId18"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43.png"/><Relationship Id="rId16" Type="http://schemas.openxmlformats.org/officeDocument/2006/relationships/slide" Target="/ppt/slides/slide53.xml"/><Relationship Id="rId18"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49.jpg"/><Relationship Id="rId16" Type="http://schemas.openxmlformats.org/officeDocument/2006/relationships/slide" Target="/ppt/slides/slide53.xml"/><Relationship Id="rId19" Type="http://schemas.openxmlformats.org/officeDocument/2006/relationships/image" Target="../media/image31.jpg"/><Relationship Id="rId18"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image" Target="../media/image27.jpg"/><Relationship Id="rId16" Type="http://schemas.openxmlformats.org/officeDocument/2006/relationships/slide" Target="/ppt/slides/slide53.xml"/><Relationship Id="rId18"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slide" Target="/ppt/slides/slide55.xml"/><Relationship Id="rId16" Type="http://schemas.openxmlformats.org/officeDocument/2006/relationships/slide" Target="/ppt/slides/slide53.xml"/><Relationship Id="rId19" Type="http://schemas.openxmlformats.org/officeDocument/2006/relationships/image" Target="../media/image27.jpg"/><Relationship Id="rId18"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image" Target="../media/image7.png"/><Relationship Id="rId10" Type="http://schemas.openxmlformats.org/officeDocument/2006/relationships/slide" Target="/ppt/slides/slide28.xml"/><Relationship Id="rId12" Type="http://schemas.openxmlformats.org/officeDocument/2006/relationships/image" Target="../media/image2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slide" Target="/ppt/slides/slide55.xml"/><Relationship Id="rId16" Type="http://schemas.openxmlformats.org/officeDocument/2006/relationships/slide" Target="/ppt/slides/slide53.xml"/><Relationship Id="rId19" Type="http://schemas.openxmlformats.org/officeDocument/2006/relationships/image" Target="../media/image34.jpg"/><Relationship Id="rId18" Type="http://schemas.openxmlformats.org/officeDocument/2006/relationships/image" Target="../media/image27.jpg"/></Relationships>
</file>

<file path=ppt/slides/_rels/slide31.xml.rels><?xml version="1.0" encoding="UTF-8" standalone="yes"?><Relationships xmlns="http://schemas.openxmlformats.org/package/2006/relationships"><Relationship Id="rId20" Type="http://schemas.openxmlformats.org/officeDocument/2006/relationships/slide" Target="/ppt/slides/slide39.xml"/><Relationship Id="rId22" Type="http://schemas.openxmlformats.org/officeDocument/2006/relationships/slide" Target="/ppt/slides/slide45.xml"/><Relationship Id="rId21" Type="http://schemas.openxmlformats.org/officeDocument/2006/relationships/slide" Target="/ppt/slides/slide43.xml"/><Relationship Id="rId24" Type="http://schemas.openxmlformats.org/officeDocument/2006/relationships/slide" Target="/ppt/slides/slide53.xml"/><Relationship Id="rId23" Type="http://schemas.openxmlformats.org/officeDocument/2006/relationships/slide" Target="/ppt/slides/slide47.xml"/><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56.png"/><Relationship Id="rId4" Type="http://schemas.openxmlformats.org/officeDocument/2006/relationships/slide" Target="/ppt/slides/slide2.xml"/><Relationship Id="rId9" Type="http://schemas.openxmlformats.org/officeDocument/2006/relationships/slide" Target="/ppt/slides/slide17.xml"/><Relationship Id="rId26" Type="http://schemas.openxmlformats.org/officeDocument/2006/relationships/image" Target="../media/image33.png"/><Relationship Id="rId25" Type="http://schemas.openxmlformats.org/officeDocument/2006/relationships/slide" Target="/ppt/slides/slide55.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14.xml"/><Relationship Id="rId11" Type="http://schemas.openxmlformats.org/officeDocument/2006/relationships/slide" Target="/ppt/slides/slide28.xml"/><Relationship Id="rId10" Type="http://schemas.openxmlformats.org/officeDocument/2006/relationships/slide" Target="/ppt/slides/slide20.xml"/><Relationship Id="rId13" Type="http://schemas.openxmlformats.org/officeDocument/2006/relationships/slide" Target="/ppt/slides/slide39.xml"/><Relationship Id="rId12" Type="http://schemas.openxmlformats.org/officeDocument/2006/relationships/slide" Target="/ppt/slides/slide32.xml"/><Relationship Id="rId15" Type="http://schemas.openxmlformats.org/officeDocument/2006/relationships/slide" Target="/ppt/slides/slide45.xml"/><Relationship Id="rId14" Type="http://schemas.openxmlformats.org/officeDocument/2006/relationships/slide" Target="/ppt/slides/slide43.xml"/><Relationship Id="rId17" Type="http://schemas.openxmlformats.org/officeDocument/2006/relationships/slide" Target="/ppt/slides/slide53.xml"/><Relationship Id="rId16" Type="http://schemas.openxmlformats.org/officeDocument/2006/relationships/slide" Target="/ppt/slides/slide47.xml"/><Relationship Id="rId19" Type="http://schemas.openxmlformats.org/officeDocument/2006/relationships/slide" Target="/ppt/slides/slide32.xml"/><Relationship Id="rId18" Type="http://schemas.openxmlformats.org/officeDocument/2006/relationships/slide" Target="/ppt/slides/slide55.xml"/></Relationships>
</file>

<file path=ppt/slides/_rels/slide32.xml.rels><?xml version="1.0" encoding="UTF-8" standalone="yes"?><Relationships xmlns="http://schemas.openxmlformats.org/package/2006/relationships"><Relationship Id="rId20" Type="http://schemas.openxmlformats.org/officeDocument/2006/relationships/image" Target="../media/image27.jpg"/><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slide" Target="/ppt/slides/slide43.xml"/><Relationship Id="rId12" Type="http://schemas.openxmlformats.org/officeDocument/2006/relationships/slide" Target="/ppt/slides/slide39.xml"/><Relationship Id="rId15" Type="http://schemas.openxmlformats.org/officeDocument/2006/relationships/slide" Target="/ppt/slides/slide47.xml"/><Relationship Id="rId14" Type="http://schemas.openxmlformats.org/officeDocument/2006/relationships/slide" Target="/ppt/slides/slide45.xml"/><Relationship Id="rId17" Type="http://schemas.openxmlformats.org/officeDocument/2006/relationships/slide" Target="/ppt/slides/slide55.xml"/><Relationship Id="rId16" Type="http://schemas.openxmlformats.org/officeDocument/2006/relationships/slide" Target="/ppt/slides/slide53.xml"/><Relationship Id="rId19" Type="http://schemas.openxmlformats.org/officeDocument/2006/relationships/image" Target="../media/image38.png"/><Relationship Id="rId18" Type="http://schemas.openxmlformats.org/officeDocument/2006/relationships/slide" Target="/ppt/slides/slide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slide" Target="/ppt/slides/slide2.xml"/><Relationship Id="rId4" Type="http://schemas.openxmlformats.org/officeDocument/2006/relationships/slide" Target="/ppt/slides/slide7.xml"/><Relationship Id="rId9" Type="http://schemas.openxmlformats.org/officeDocument/2006/relationships/slide" Target="/ppt/slides/slide28.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 Id="rId11" Type="http://schemas.openxmlformats.org/officeDocument/2006/relationships/slide" Target="/ppt/slides/slide39.xml"/><Relationship Id="rId10" Type="http://schemas.openxmlformats.org/officeDocument/2006/relationships/slide" Target="/ppt/slides/slide32.xml"/><Relationship Id="rId13" Type="http://schemas.openxmlformats.org/officeDocument/2006/relationships/slide" Target="/ppt/slides/slide45.xml"/><Relationship Id="rId12" Type="http://schemas.openxmlformats.org/officeDocument/2006/relationships/slide" Target="/ppt/slides/slide43.xml"/><Relationship Id="rId15" Type="http://schemas.openxmlformats.org/officeDocument/2006/relationships/slide" Target="/ppt/slides/slide53.xml"/><Relationship Id="rId14" Type="http://schemas.openxmlformats.org/officeDocument/2006/relationships/slide" Target="/ppt/slides/slide47.xml"/><Relationship Id="rId17" Type="http://schemas.openxmlformats.org/officeDocument/2006/relationships/image" Target="../media/image27.jpg"/><Relationship Id="rId16" Type="http://schemas.openxmlformats.org/officeDocument/2006/relationships/slide" Target="/ppt/slides/slide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slide" Target="/ppt/slides/slide2.xml"/><Relationship Id="rId4" Type="http://schemas.openxmlformats.org/officeDocument/2006/relationships/slide" Target="/ppt/slides/slide7.xml"/><Relationship Id="rId9" Type="http://schemas.openxmlformats.org/officeDocument/2006/relationships/slide" Target="/ppt/slides/slide28.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 Id="rId11" Type="http://schemas.openxmlformats.org/officeDocument/2006/relationships/slide" Target="/ppt/slides/slide39.xml"/><Relationship Id="rId10" Type="http://schemas.openxmlformats.org/officeDocument/2006/relationships/slide" Target="/ppt/slides/slide32.xml"/><Relationship Id="rId13" Type="http://schemas.openxmlformats.org/officeDocument/2006/relationships/slide" Target="/ppt/slides/slide45.xml"/><Relationship Id="rId12" Type="http://schemas.openxmlformats.org/officeDocument/2006/relationships/slide" Target="/ppt/slides/slide43.xml"/><Relationship Id="rId15" Type="http://schemas.openxmlformats.org/officeDocument/2006/relationships/slide" Target="/ppt/slides/slide53.xml"/><Relationship Id="rId14" Type="http://schemas.openxmlformats.org/officeDocument/2006/relationships/slide" Target="/ppt/slides/slide47.xml"/><Relationship Id="rId17" Type="http://schemas.openxmlformats.org/officeDocument/2006/relationships/image" Target="../media/image27.jpg"/><Relationship Id="rId16" Type="http://schemas.openxmlformats.org/officeDocument/2006/relationships/slide" Target="/ppt/slides/slide55.xml"/><Relationship Id="rId19" Type="http://schemas.openxmlformats.org/officeDocument/2006/relationships/image" Target="../media/image5.png"/><Relationship Id="rId18"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 Id="rId3" Type="http://schemas.openxmlformats.org/officeDocument/2006/relationships/slide" Target="/ppt/slides/slide2.xml"/><Relationship Id="rId4" Type="http://schemas.openxmlformats.org/officeDocument/2006/relationships/slide" Target="/ppt/slides/slide7.xml"/><Relationship Id="rId9" Type="http://schemas.openxmlformats.org/officeDocument/2006/relationships/slide" Target="/ppt/slides/slide28.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 Id="rId11" Type="http://schemas.openxmlformats.org/officeDocument/2006/relationships/slide" Target="/ppt/slides/slide39.xml"/><Relationship Id="rId10" Type="http://schemas.openxmlformats.org/officeDocument/2006/relationships/slide" Target="/ppt/slides/slide32.xml"/><Relationship Id="rId13" Type="http://schemas.openxmlformats.org/officeDocument/2006/relationships/slide" Target="/ppt/slides/slide45.xml"/><Relationship Id="rId12" Type="http://schemas.openxmlformats.org/officeDocument/2006/relationships/slide" Target="/ppt/slides/slide43.xml"/><Relationship Id="rId15" Type="http://schemas.openxmlformats.org/officeDocument/2006/relationships/slide" Target="/ppt/slides/slide53.xml"/><Relationship Id="rId14" Type="http://schemas.openxmlformats.org/officeDocument/2006/relationships/slide" Target="/ppt/slides/slide47.xml"/><Relationship Id="rId17" Type="http://schemas.openxmlformats.org/officeDocument/2006/relationships/image" Target="../media/image27.jpg"/><Relationship Id="rId16" Type="http://schemas.openxmlformats.org/officeDocument/2006/relationships/slide" Target="/ppt/slides/slide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 Id="rId3" Type="http://schemas.openxmlformats.org/officeDocument/2006/relationships/slide" Target="/ppt/slides/slide2.xml"/><Relationship Id="rId4" Type="http://schemas.openxmlformats.org/officeDocument/2006/relationships/slide" Target="/ppt/slides/slide7.xml"/><Relationship Id="rId9" Type="http://schemas.openxmlformats.org/officeDocument/2006/relationships/slide" Target="/ppt/slides/slide28.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 Id="rId11" Type="http://schemas.openxmlformats.org/officeDocument/2006/relationships/slide" Target="/ppt/slides/slide39.xml"/><Relationship Id="rId10" Type="http://schemas.openxmlformats.org/officeDocument/2006/relationships/slide" Target="/ppt/slides/slide32.xml"/><Relationship Id="rId13" Type="http://schemas.openxmlformats.org/officeDocument/2006/relationships/slide" Target="/ppt/slides/slide45.xml"/><Relationship Id="rId12" Type="http://schemas.openxmlformats.org/officeDocument/2006/relationships/slide" Target="/ppt/slides/slide43.xml"/><Relationship Id="rId15" Type="http://schemas.openxmlformats.org/officeDocument/2006/relationships/slide" Target="/ppt/slides/slide53.xml"/><Relationship Id="rId14" Type="http://schemas.openxmlformats.org/officeDocument/2006/relationships/slide" Target="/ppt/slides/slide47.xml"/><Relationship Id="rId17" Type="http://schemas.openxmlformats.org/officeDocument/2006/relationships/image" Target="../media/image27.jpg"/><Relationship Id="rId16" Type="http://schemas.openxmlformats.org/officeDocument/2006/relationships/slide" Target="/ppt/slides/slide5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slide" Target="/ppt/slides/slide2.xml"/><Relationship Id="rId4" Type="http://schemas.openxmlformats.org/officeDocument/2006/relationships/slide" Target="/ppt/slides/slide7.xml"/><Relationship Id="rId9" Type="http://schemas.openxmlformats.org/officeDocument/2006/relationships/slide" Target="/ppt/slides/slide28.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 Id="rId11" Type="http://schemas.openxmlformats.org/officeDocument/2006/relationships/slide" Target="/ppt/slides/slide39.xml"/><Relationship Id="rId10" Type="http://schemas.openxmlformats.org/officeDocument/2006/relationships/slide" Target="/ppt/slides/slide32.xml"/><Relationship Id="rId13" Type="http://schemas.openxmlformats.org/officeDocument/2006/relationships/slide" Target="/ppt/slides/slide45.xml"/><Relationship Id="rId12" Type="http://schemas.openxmlformats.org/officeDocument/2006/relationships/slide" Target="/ppt/slides/slide43.xml"/><Relationship Id="rId15" Type="http://schemas.openxmlformats.org/officeDocument/2006/relationships/slide" Target="/ppt/slides/slide53.xml"/><Relationship Id="rId14" Type="http://schemas.openxmlformats.org/officeDocument/2006/relationships/slide" Target="/ppt/slides/slide47.xml"/><Relationship Id="rId17" Type="http://schemas.openxmlformats.org/officeDocument/2006/relationships/image" Target="../media/image27.jpg"/><Relationship Id="rId16" Type="http://schemas.openxmlformats.org/officeDocument/2006/relationships/slide" Target="/ppt/slides/slide5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slide" Target="/ppt/slides/slide2.xml"/><Relationship Id="rId4" Type="http://schemas.openxmlformats.org/officeDocument/2006/relationships/slide" Target="/ppt/slides/slide7.xml"/><Relationship Id="rId9" Type="http://schemas.openxmlformats.org/officeDocument/2006/relationships/slide" Target="/ppt/slides/slide28.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 Id="rId11" Type="http://schemas.openxmlformats.org/officeDocument/2006/relationships/slide" Target="/ppt/slides/slide39.xml"/><Relationship Id="rId10" Type="http://schemas.openxmlformats.org/officeDocument/2006/relationships/slide" Target="/ppt/slides/slide32.xml"/><Relationship Id="rId13" Type="http://schemas.openxmlformats.org/officeDocument/2006/relationships/slide" Target="/ppt/slides/slide45.xml"/><Relationship Id="rId12" Type="http://schemas.openxmlformats.org/officeDocument/2006/relationships/slide" Target="/ppt/slides/slide43.xml"/><Relationship Id="rId15" Type="http://schemas.openxmlformats.org/officeDocument/2006/relationships/slide" Target="/ppt/slides/slide53.xml"/><Relationship Id="rId14" Type="http://schemas.openxmlformats.org/officeDocument/2006/relationships/slide" Target="/ppt/slides/slide47.xml"/><Relationship Id="rId17" Type="http://schemas.openxmlformats.org/officeDocument/2006/relationships/image" Target="../media/image30.png"/><Relationship Id="rId16" Type="http://schemas.openxmlformats.org/officeDocument/2006/relationships/slide" Target="/ppt/slides/slide55.xml"/></Relationships>
</file>

<file path=ppt/slides/_rels/slide39.xml.rels><?xml version="1.0" encoding="UTF-8" standalone="yes"?><Relationships xmlns="http://schemas.openxmlformats.org/package/2006/relationships"><Relationship Id="rId20" Type="http://schemas.openxmlformats.org/officeDocument/2006/relationships/image" Target="../media/image35.png"/><Relationship Id="rId1" Type="http://schemas.openxmlformats.org/officeDocument/2006/relationships/slideLayout" Target="../slideLayouts/slideLayout27.xml"/><Relationship Id="rId2" Type="http://schemas.openxmlformats.org/officeDocument/2006/relationships/notesSlide" Target="../notesSlides/notesSlide39.xml"/><Relationship Id="rId3" Type="http://schemas.openxmlformats.org/officeDocument/2006/relationships/slide" Target="/ppt/slides/slide2.xml"/><Relationship Id="rId4" Type="http://schemas.openxmlformats.org/officeDocument/2006/relationships/slide" Target="/ppt/slides/slide7.xml"/><Relationship Id="rId9" Type="http://schemas.openxmlformats.org/officeDocument/2006/relationships/slide" Target="/ppt/slides/slide28.xml"/><Relationship Id="rId5" Type="http://schemas.openxmlformats.org/officeDocument/2006/relationships/slide" Target="/ppt/slides/slide9.xml"/><Relationship Id="rId6" Type="http://schemas.openxmlformats.org/officeDocument/2006/relationships/slide" Target="/ppt/slides/slide14.xml"/><Relationship Id="rId7" Type="http://schemas.openxmlformats.org/officeDocument/2006/relationships/slide" Target="/ppt/slides/slide17.xml"/><Relationship Id="rId8" Type="http://schemas.openxmlformats.org/officeDocument/2006/relationships/slide" Target="/ppt/slides/slide20.xml"/><Relationship Id="rId11" Type="http://schemas.openxmlformats.org/officeDocument/2006/relationships/slide" Target="/ppt/slides/slide39.xml"/><Relationship Id="rId10" Type="http://schemas.openxmlformats.org/officeDocument/2006/relationships/slide" Target="/ppt/slides/slide32.xml"/><Relationship Id="rId13" Type="http://schemas.openxmlformats.org/officeDocument/2006/relationships/slide" Target="/ppt/slides/slide45.xml"/><Relationship Id="rId12" Type="http://schemas.openxmlformats.org/officeDocument/2006/relationships/slide" Target="/ppt/slides/slide43.xml"/><Relationship Id="rId15" Type="http://schemas.openxmlformats.org/officeDocument/2006/relationships/slide" Target="/ppt/slides/slide53.xml"/><Relationship Id="rId14" Type="http://schemas.openxmlformats.org/officeDocument/2006/relationships/slide" Target="/ppt/slides/slide47.xml"/><Relationship Id="rId17" Type="http://schemas.openxmlformats.org/officeDocument/2006/relationships/image" Target="../media/image55.png"/><Relationship Id="rId16" Type="http://schemas.openxmlformats.org/officeDocument/2006/relationships/slide" Target="/ppt/slides/slide55.xml"/><Relationship Id="rId19" Type="http://schemas.openxmlformats.org/officeDocument/2006/relationships/image" Target="../media/image32.png"/><Relationship Id="rId18"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image" Target="../media/image27.jpg"/><Relationship Id="rId1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slide" Target="/ppt/slides/slide2.xml"/><Relationship Id="rId4" Type="http://schemas.openxmlformats.org/officeDocument/2006/relationships/slide" Target="/ppt/slides/slide9.xml"/><Relationship Id="rId9" Type="http://schemas.openxmlformats.org/officeDocument/2006/relationships/slide" Target="/ppt/slides/slide32.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 Id="rId11" Type="http://schemas.openxmlformats.org/officeDocument/2006/relationships/slide" Target="/ppt/slides/slide43.xml"/><Relationship Id="rId10" Type="http://schemas.openxmlformats.org/officeDocument/2006/relationships/slide" Target="/ppt/slides/slide39.xml"/><Relationship Id="rId13" Type="http://schemas.openxmlformats.org/officeDocument/2006/relationships/slide" Target="/ppt/slides/slide47.xml"/><Relationship Id="rId12" Type="http://schemas.openxmlformats.org/officeDocument/2006/relationships/slide" Target="/ppt/slides/slide45.xml"/><Relationship Id="rId15" Type="http://schemas.openxmlformats.org/officeDocument/2006/relationships/slide" Target="/ppt/slides/slide55.xml"/><Relationship Id="rId14" Type="http://schemas.openxmlformats.org/officeDocument/2006/relationships/slide" Target="/ppt/slides/slide53.xml"/><Relationship Id="rId16"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slide" Target="/ppt/slides/slide2.xml"/><Relationship Id="rId4" Type="http://schemas.openxmlformats.org/officeDocument/2006/relationships/slide" Target="/ppt/slides/slide9.xml"/><Relationship Id="rId9" Type="http://schemas.openxmlformats.org/officeDocument/2006/relationships/slide" Target="/ppt/slides/slide32.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 Id="rId11" Type="http://schemas.openxmlformats.org/officeDocument/2006/relationships/slide" Target="/ppt/slides/slide43.xml"/><Relationship Id="rId10" Type="http://schemas.openxmlformats.org/officeDocument/2006/relationships/slide" Target="/ppt/slides/slide39.xml"/><Relationship Id="rId13" Type="http://schemas.openxmlformats.org/officeDocument/2006/relationships/slide" Target="/ppt/slides/slide47.xml"/><Relationship Id="rId12" Type="http://schemas.openxmlformats.org/officeDocument/2006/relationships/slide" Target="/ppt/slides/slide45.xml"/><Relationship Id="rId15" Type="http://schemas.openxmlformats.org/officeDocument/2006/relationships/slide" Target="/ppt/slides/slide55.xml"/><Relationship Id="rId14" Type="http://schemas.openxmlformats.org/officeDocument/2006/relationships/slide" Target="/ppt/slides/slide53.xml"/><Relationship Id="rId16"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slide" Target="/ppt/slides/slide2.xml"/><Relationship Id="rId4" Type="http://schemas.openxmlformats.org/officeDocument/2006/relationships/slide" Target="/ppt/slides/slide9.xml"/><Relationship Id="rId9" Type="http://schemas.openxmlformats.org/officeDocument/2006/relationships/slide" Target="/ppt/slides/slide32.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 Id="rId11" Type="http://schemas.openxmlformats.org/officeDocument/2006/relationships/slide" Target="/ppt/slides/slide43.xml"/><Relationship Id="rId10" Type="http://schemas.openxmlformats.org/officeDocument/2006/relationships/slide" Target="/ppt/slides/slide39.xml"/><Relationship Id="rId13" Type="http://schemas.openxmlformats.org/officeDocument/2006/relationships/slide" Target="/ppt/slides/slide47.xml"/><Relationship Id="rId12" Type="http://schemas.openxmlformats.org/officeDocument/2006/relationships/slide" Target="/ppt/slides/slide45.xml"/><Relationship Id="rId15" Type="http://schemas.openxmlformats.org/officeDocument/2006/relationships/slide" Target="/ppt/slides/slide55.xml"/><Relationship Id="rId14" Type="http://schemas.openxmlformats.org/officeDocument/2006/relationships/slide" Target="/ppt/slides/slide53.xml"/><Relationship Id="rId17" Type="http://schemas.openxmlformats.org/officeDocument/2006/relationships/image" Target="../media/image52.png"/><Relationship Id="rId16" Type="http://schemas.openxmlformats.org/officeDocument/2006/relationships/image" Target="../media/image46.png"/><Relationship Id="rId18"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3.xml"/><Relationship Id="rId3" Type="http://schemas.openxmlformats.org/officeDocument/2006/relationships/slide" Target="/ppt/slides/slide2.xml"/><Relationship Id="rId4" Type="http://schemas.openxmlformats.org/officeDocument/2006/relationships/slide" Target="/ppt/slides/slide9.xml"/><Relationship Id="rId9" Type="http://schemas.openxmlformats.org/officeDocument/2006/relationships/slide" Target="/ppt/slides/slide32.xml"/><Relationship Id="rId5" Type="http://schemas.openxmlformats.org/officeDocument/2006/relationships/slide" Target="/ppt/slides/slide14.xml"/><Relationship Id="rId6" Type="http://schemas.openxmlformats.org/officeDocument/2006/relationships/slide" Target="/ppt/slides/slide17.xml"/><Relationship Id="rId7" Type="http://schemas.openxmlformats.org/officeDocument/2006/relationships/slide" Target="/ppt/slides/slide20.xml"/><Relationship Id="rId8" Type="http://schemas.openxmlformats.org/officeDocument/2006/relationships/slide" Target="/ppt/slides/slide28.xml"/><Relationship Id="rId11" Type="http://schemas.openxmlformats.org/officeDocument/2006/relationships/slide" Target="/ppt/slides/slide43.xml"/><Relationship Id="rId10" Type="http://schemas.openxmlformats.org/officeDocument/2006/relationships/slide" Target="/ppt/slides/slide39.xml"/><Relationship Id="rId13" Type="http://schemas.openxmlformats.org/officeDocument/2006/relationships/slide" Target="/ppt/slides/slide47.xml"/><Relationship Id="rId12" Type="http://schemas.openxmlformats.org/officeDocument/2006/relationships/slide" Target="/ppt/slides/slide45.xml"/><Relationship Id="rId15" Type="http://schemas.openxmlformats.org/officeDocument/2006/relationships/slide" Target="/ppt/slides/slide55.xml"/><Relationship Id="rId14" Type="http://schemas.openxmlformats.org/officeDocument/2006/relationships/slide" Target="/ppt/slides/slide53.xml"/><Relationship Id="rId16"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 Id="rId3" Type="http://schemas.openxmlformats.org/officeDocument/2006/relationships/slide" Target="/ppt/slides/slide2.xml"/><Relationship Id="rId4" Type="http://schemas.openxmlformats.org/officeDocument/2006/relationships/slide" Target="/ppt/slides/slide14.xml"/><Relationship Id="rId9" Type="http://schemas.openxmlformats.org/officeDocument/2006/relationships/slide" Target="/ppt/slides/slide39.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 Id="rId8" Type="http://schemas.openxmlformats.org/officeDocument/2006/relationships/slide" Target="/ppt/slides/slide32.xml"/><Relationship Id="rId11" Type="http://schemas.openxmlformats.org/officeDocument/2006/relationships/slide" Target="/ppt/slides/slide45.xml"/><Relationship Id="rId10" Type="http://schemas.openxmlformats.org/officeDocument/2006/relationships/slide" Target="/ppt/slides/slide43.xml"/><Relationship Id="rId13" Type="http://schemas.openxmlformats.org/officeDocument/2006/relationships/slide" Target="/ppt/slides/slide53.xml"/><Relationship Id="rId12" Type="http://schemas.openxmlformats.org/officeDocument/2006/relationships/slide" Target="/ppt/slides/slide47.xml"/><Relationship Id="rId15" Type="http://schemas.openxmlformats.org/officeDocument/2006/relationships/image" Target="../media/image39.jpg"/><Relationship Id="rId14" Type="http://schemas.openxmlformats.org/officeDocument/2006/relationships/slide" Target="/ppt/slides/slide5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 Id="rId3" Type="http://schemas.openxmlformats.org/officeDocument/2006/relationships/slide" Target="/ppt/slides/slide2.xml"/><Relationship Id="rId4" Type="http://schemas.openxmlformats.org/officeDocument/2006/relationships/slide" Target="/ppt/slides/slide14.xml"/><Relationship Id="rId9" Type="http://schemas.openxmlformats.org/officeDocument/2006/relationships/slide" Target="/ppt/slides/slide39.xml"/><Relationship Id="rId5" Type="http://schemas.openxmlformats.org/officeDocument/2006/relationships/slide" Target="/ppt/slides/slide17.xml"/><Relationship Id="rId6" Type="http://schemas.openxmlformats.org/officeDocument/2006/relationships/slide" Target="/ppt/slides/slide20.xml"/><Relationship Id="rId7" Type="http://schemas.openxmlformats.org/officeDocument/2006/relationships/slide" Target="/ppt/slides/slide28.xml"/><Relationship Id="rId8" Type="http://schemas.openxmlformats.org/officeDocument/2006/relationships/slide" Target="/ppt/slides/slide32.xml"/><Relationship Id="rId11" Type="http://schemas.openxmlformats.org/officeDocument/2006/relationships/slide" Target="/ppt/slides/slide45.xml"/><Relationship Id="rId10" Type="http://schemas.openxmlformats.org/officeDocument/2006/relationships/slide" Target="/ppt/slides/slide43.xml"/><Relationship Id="rId13" Type="http://schemas.openxmlformats.org/officeDocument/2006/relationships/slide" Target="/ppt/slides/slide53.xml"/><Relationship Id="rId12" Type="http://schemas.openxmlformats.org/officeDocument/2006/relationships/slide" Target="/ppt/slides/slide47.xml"/><Relationship Id="rId15" Type="http://schemas.openxmlformats.org/officeDocument/2006/relationships/hyperlink" Target="http://gralva.com/wp-content/uploads/2023/03/2023-Time-Standards-v4.pdf" TargetMode="External"/><Relationship Id="rId14" Type="http://schemas.openxmlformats.org/officeDocument/2006/relationships/slide" Target="/ppt/slides/slide55.xml"/><Relationship Id="rId17" Type="http://schemas.openxmlformats.org/officeDocument/2006/relationships/image" Target="../media/image27.jpg"/><Relationship Id="rId16"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 Id="rId3" Type="http://schemas.openxmlformats.org/officeDocument/2006/relationships/slide" Target="/ppt/slides/slide2.xml"/><Relationship Id="rId4" Type="http://schemas.openxmlformats.org/officeDocument/2006/relationships/slide" Target="/ppt/slides/slide17.xml"/><Relationship Id="rId9" Type="http://schemas.openxmlformats.org/officeDocument/2006/relationships/slide" Target="/ppt/slides/slide43.xml"/><Relationship Id="rId5" Type="http://schemas.openxmlformats.org/officeDocument/2006/relationships/slide" Target="/ppt/slides/slide20.xml"/><Relationship Id="rId6" Type="http://schemas.openxmlformats.org/officeDocument/2006/relationships/slide" Target="/ppt/slides/slide28.xml"/><Relationship Id="rId7" Type="http://schemas.openxmlformats.org/officeDocument/2006/relationships/slide" Target="/ppt/slides/slide32.xml"/><Relationship Id="rId8" Type="http://schemas.openxmlformats.org/officeDocument/2006/relationships/slide" Target="/ppt/slides/slide39.xml"/><Relationship Id="rId11" Type="http://schemas.openxmlformats.org/officeDocument/2006/relationships/slide" Target="/ppt/slides/slide47.xml"/><Relationship Id="rId10" Type="http://schemas.openxmlformats.org/officeDocument/2006/relationships/slide" Target="/ppt/slides/slide45.xml"/><Relationship Id="rId13" Type="http://schemas.openxmlformats.org/officeDocument/2006/relationships/slide" Target="/ppt/slides/slide55.xml"/><Relationship Id="rId12" Type="http://schemas.openxmlformats.org/officeDocument/2006/relationships/slide" Target="/ppt/slides/slide53.xml"/><Relationship Id="rId15" Type="http://schemas.openxmlformats.org/officeDocument/2006/relationships/image" Target="../media/image50.png"/><Relationship Id="rId1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7.xml"/><Relationship Id="rId3" Type="http://schemas.openxmlformats.org/officeDocument/2006/relationships/slide" Target="/ppt/slides/slide2.xml"/><Relationship Id="rId4" Type="http://schemas.openxmlformats.org/officeDocument/2006/relationships/slide" Target="/ppt/slides/slide17.xml"/><Relationship Id="rId9" Type="http://schemas.openxmlformats.org/officeDocument/2006/relationships/slide" Target="/ppt/slides/slide43.xml"/><Relationship Id="rId5" Type="http://schemas.openxmlformats.org/officeDocument/2006/relationships/slide" Target="/ppt/slides/slide20.xml"/><Relationship Id="rId6" Type="http://schemas.openxmlformats.org/officeDocument/2006/relationships/slide" Target="/ppt/slides/slide28.xml"/><Relationship Id="rId7" Type="http://schemas.openxmlformats.org/officeDocument/2006/relationships/slide" Target="/ppt/slides/slide32.xml"/><Relationship Id="rId8" Type="http://schemas.openxmlformats.org/officeDocument/2006/relationships/slide" Target="/ppt/slides/slide39.xml"/><Relationship Id="rId11" Type="http://schemas.openxmlformats.org/officeDocument/2006/relationships/slide" Target="/ppt/slides/slide47.xml"/><Relationship Id="rId10" Type="http://schemas.openxmlformats.org/officeDocument/2006/relationships/slide" Target="/ppt/slides/slide45.xml"/><Relationship Id="rId13" Type="http://schemas.openxmlformats.org/officeDocument/2006/relationships/slide" Target="/ppt/slides/slide55.xml"/><Relationship Id="rId12" Type="http://schemas.openxmlformats.org/officeDocument/2006/relationships/slide" Target="/ppt/slides/slide53.xml"/><Relationship Id="rId14" Type="http://schemas.openxmlformats.org/officeDocument/2006/relationships/image" Target="../media/image2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8.xml"/><Relationship Id="rId3" Type="http://schemas.openxmlformats.org/officeDocument/2006/relationships/slide" Target="/ppt/slides/slide2.xml"/><Relationship Id="rId4" Type="http://schemas.openxmlformats.org/officeDocument/2006/relationships/slide" Target="/ppt/slides/slide20.xml"/><Relationship Id="rId9" Type="http://schemas.openxmlformats.org/officeDocument/2006/relationships/slide" Target="/ppt/slides/slide45.xml"/><Relationship Id="rId5" Type="http://schemas.openxmlformats.org/officeDocument/2006/relationships/slide" Target="/ppt/slides/slide28.xml"/><Relationship Id="rId6" Type="http://schemas.openxmlformats.org/officeDocument/2006/relationships/slide" Target="/ppt/slides/slide32.xml"/><Relationship Id="rId7" Type="http://schemas.openxmlformats.org/officeDocument/2006/relationships/slide" Target="/ppt/slides/slide39.xml"/><Relationship Id="rId8" Type="http://schemas.openxmlformats.org/officeDocument/2006/relationships/slide" Target="/ppt/slides/slide43.xml"/><Relationship Id="rId11" Type="http://schemas.openxmlformats.org/officeDocument/2006/relationships/slide" Target="/ppt/slides/slide53.xml"/><Relationship Id="rId10" Type="http://schemas.openxmlformats.org/officeDocument/2006/relationships/slide" Target="/ppt/slides/slide47.xml"/><Relationship Id="rId13" Type="http://schemas.openxmlformats.org/officeDocument/2006/relationships/image" Target="../media/image44.jpg"/><Relationship Id="rId12" Type="http://schemas.openxmlformats.org/officeDocument/2006/relationships/slide" Target="/ppt/slides/slide55.xml"/><Relationship Id="rId15" Type="http://schemas.openxmlformats.org/officeDocument/2006/relationships/image" Target="../media/image27.jpg"/><Relationship Id="rId1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9.xml"/><Relationship Id="rId3" Type="http://schemas.openxmlformats.org/officeDocument/2006/relationships/slide" Target="/ppt/slides/slide2.xml"/><Relationship Id="rId4" Type="http://schemas.openxmlformats.org/officeDocument/2006/relationships/slide" Target="/ppt/slides/slide20.xml"/><Relationship Id="rId9" Type="http://schemas.openxmlformats.org/officeDocument/2006/relationships/slide" Target="/ppt/slides/slide45.xml"/><Relationship Id="rId5" Type="http://schemas.openxmlformats.org/officeDocument/2006/relationships/slide" Target="/ppt/slides/slide28.xml"/><Relationship Id="rId6" Type="http://schemas.openxmlformats.org/officeDocument/2006/relationships/slide" Target="/ppt/slides/slide32.xml"/><Relationship Id="rId7" Type="http://schemas.openxmlformats.org/officeDocument/2006/relationships/slide" Target="/ppt/slides/slide39.xml"/><Relationship Id="rId8" Type="http://schemas.openxmlformats.org/officeDocument/2006/relationships/slide" Target="/ppt/slides/slide43.xml"/><Relationship Id="rId11" Type="http://schemas.openxmlformats.org/officeDocument/2006/relationships/slide" Target="/ppt/slides/slide53.xml"/><Relationship Id="rId10" Type="http://schemas.openxmlformats.org/officeDocument/2006/relationships/slide" Target="/ppt/slides/slide47.xml"/><Relationship Id="rId13" Type="http://schemas.openxmlformats.org/officeDocument/2006/relationships/image" Target="../media/image44.jpg"/><Relationship Id="rId12" Type="http://schemas.openxmlformats.org/officeDocument/2006/relationships/slide" Target="/ppt/slides/slide55.xml"/><Relationship Id="rId14"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image" Target="../media/image27.jpg"/><Relationship Id="rId12"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0.xml"/><Relationship Id="rId3" Type="http://schemas.openxmlformats.org/officeDocument/2006/relationships/slide" Target="/ppt/slides/slide2.xml"/><Relationship Id="rId4" Type="http://schemas.openxmlformats.org/officeDocument/2006/relationships/slide" Target="/ppt/slides/slide20.xml"/><Relationship Id="rId9" Type="http://schemas.openxmlformats.org/officeDocument/2006/relationships/slide" Target="/ppt/slides/slide45.xml"/><Relationship Id="rId5" Type="http://schemas.openxmlformats.org/officeDocument/2006/relationships/slide" Target="/ppt/slides/slide28.xml"/><Relationship Id="rId6" Type="http://schemas.openxmlformats.org/officeDocument/2006/relationships/slide" Target="/ppt/slides/slide32.xml"/><Relationship Id="rId7" Type="http://schemas.openxmlformats.org/officeDocument/2006/relationships/slide" Target="/ppt/slides/slide39.xml"/><Relationship Id="rId8" Type="http://schemas.openxmlformats.org/officeDocument/2006/relationships/slide" Target="/ppt/slides/slide43.xml"/><Relationship Id="rId11" Type="http://schemas.openxmlformats.org/officeDocument/2006/relationships/slide" Target="/ppt/slides/slide53.xml"/><Relationship Id="rId10" Type="http://schemas.openxmlformats.org/officeDocument/2006/relationships/slide" Target="/ppt/slides/slide47.xml"/><Relationship Id="rId13" Type="http://schemas.openxmlformats.org/officeDocument/2006/relationships/image" Target="../media/image27.jpg"/><Relationship Id="rId12" Type="http://schemas.openxmlformats.org/officeDocument/2006/relationships/slide" Target="/ppt/slides/slide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1.xml"/><Relationship Id="rId3" Type="http://schemas.openxmlformats.org/officeDocument/2006/relationships/slide" Target="/ppt/slides/slide2.xml"/><Relationship Id="rId4" Type="http://schemas.openxmlformats.org/officeDocument/2006/relationships/slide" Target="/ppt/slides/slide20.xml"/><Relationship Id="rId9" Type="http://schemas.openxmlformats.org/officeDocument/2006/relationships/slide" Target="/ppt/slides/slide45.xml"/><Relationship Id="rId5" Type="http://schemas.openxmlformats.org/officeDocument/2006/relationships/slide" Target="/ppt/slides/slide28.xml"/><Relationship Id="rId6" Type="http://schemas.openxmlformats.org/officeDocument/2006/relationships/slide" Target="/ppt/slides/slide32.xml"/><Relationship Id="rId7" Type="http://schemas.openxmlformats.org/officeDocument/2006/relationships/slide" Target="/ppt/slides/slide39.xml"/><Relationship Id="rId8" Type="http://schemas.openxmlformats.org/officeDocument/2006/relationships/slide" Target="/ppt/slides/slide43.xml"/><Relationship Id="rId11" Type="http://schemas.openxmlformats.org/officeDocument/2006/relationships/slide" Target="/ppt/slides/slide53.xml"/><Relationship Id="rId10" Type="http://schemas.openxmlformats.org/officeDocument/2006/relationships/slide" Target="/ppt/slides/slide47.xml"/><Relationship Id="rId13" Type="http://schemas.openxmlformats.org/officeDocument/2006/relationships/image" Target="../media/image27.jpg"/><Relationship Id="rId12" Type="http://schemas.openxmlformats.org/officeDocument/2006/relationships/slide" Target="/ppt/slides/slide55.xml"/><Relationship Id="rId14" Type="http://schemas.openxmlformats.org/officeDocument/2006/relationships/image" Target="../media/image4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2.xml"/><Relationship Id="rId3" Type="http://schemas.openxmlformats.org/officeDocument/2006/relationships/slide" Target="/ppt/slides/slide2.xml"/><Relationship Id="rId4" Type="http://schemas.openxmlformats.org/officeDocument/2006/relationships/slide" Target="/ppt/slides/slide20.xml"/><Relationship Id="rId9" Type="http://schemas.openxmlformats.org/officeDocument/2006/relationships/slide" Target="/ppt/slides/slide45.xml"/><Relationship Id="rId5" Type="http://schemas.openxmlformats.org/officeDocument/2006/relationships/slide" Target="/ppt/slides/slide28.xml"/><Relationship Id="rId6" Type="http://schemas.openxmlformats.org/officeDocument/2006/relationships/slide" Target="/ppt/slides/slide32.xml"/><Relationship Id="rId7" Type="http://schemas.openxmlformats.org/officeDocument/2006/relationships/slide" Target="/ppt/slides/slide39.xml"/><Relationship Id="rId8" Type="http://schemas.openxmlformats.org/officeDocument/2006/relationships/slide" Target="/ppt/slides/slide43.xml"/><Relationship Id="rId11" Type="http://schemas.openxmlformats.org/officeDocument/2006/relationships/slide" Target="/ppt/slides/slide53.xml"/><Relationship Id="rId10" Type="http://schemas.openxmlformats.org/officeDocument/2006/relationships/slide" Target="/ppt/slides/slide47.xml"/><Relationship Id="rId12" Type="http://schemas.openxmlformats.org/officeDocument/2006/relationships/slide" Target="/ppt/slides/slide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3.xml"/><Relationship Id="rId3" Type="http://schemas.openxmlformats.org/officeDocument/2006/relationships/slide" Target="/ppt/slides/slide2.xml"/><Relationship Id="rId4" Type="http://schemas.openxmlformats.org/officeDocument/2006/relationships/slide" Target="/ppt/slides/slide20.xml"/><Relationship Id="rId9" Type="http://schemas.openxmlformats.org/officeDocument/2006/relationships/slide" Target="/ppt/slides/slide45.xml"/><Relationship Id="rId5" Type="http://schemas.openxmlformats.org/officeDocument/2006/relationships/slide" Target="/ppt/slides/slide28.xml"/><Relationship Id="rId6" Type="http://schemas.openxmlformats.org/officeDocument/2006/relationships/slide" Target="/ppt/slides/slide32.xml"/><Relationship Id="rId7" Type="http://schemas.openxmlformats.org/officeDocument/2006/relationships/slide" Target="/ppt/slides/slide39.xml"/><Relationship Id="rId8" Type="http://schemas.openxmlformats.org/officeDocument/2006/relationships/slide" Target="/ppt/slides/slide43.xml"/><Relationship Id="rId11" Type="http://schemas.openxmlformats.org/officeDocument/2006/relationships/slide" Target="/ppt/slides/slide53.xml"/><Relationship Id="rId10" Type="http://schemas.openxmlformats.org/officeDocument/2006/relationships/slide" Target="/ppt/slides/slide47.xml"/><Relationship Id="rId13" Type="http://schemas.openxmlformats.org/officeDocument/2006/relationships/image" Target="../media/image27.jpg"/><Relationship Id="rId12" Type="http://schemas.openxmlformats.org/officeDocument/2006/relationships/slide" Target="/ppt/slides/slide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4.xml"/><Relationship Id="rId3" Type="http://schemas.openxmlformats.org/officeDocument/2006/relationships/slide" Target="/ppt/slides/slide2.xml"/><Relationship Id="rId4" Type="http://schemas.openxmlformats.org/officeDocument/2006/relationships/slide" Target="/ppt/slides/slide28.xml"/><Relationship Id="rId9" Type="http://schemas.openxmlformats.org/officeDocument/2006/relationships/slide" Target="/ppt/slides/slide47.xml"/><Relationship Id="rId5" Type="http://schemas.openxmlformats.org/officeDocument/2006/relationships/slide" Target="/ppt/slides/slide32.xml"/><Relationship Id="rId6" Type="http://schemas.openxmlformats.org/officeDocument/2006/relationships/slide" Target="/ppt/slides/slide39.xml"/><Relationship Id="rId7" Type="http://schemas.openxmlformats.org/officeDocument/2006/relationships/slide" Target="/ppt/slides/slide43.xml"/><Relationship Id="rId8" Type="http://schemas.openxmlformats.org/officeDocument/2006/relationships/slide" Target="/ppt/slides/slide45.xml"/><Relationship Id="rId11" Type="http://schemas.openxmlformats.org/officeDocument/2006/relationships/slide" Target="/ppt/slides/slide55.xml"/><Relationship Id="rId10" Type="http://schemas.openxmlformats.org/officeDocument/2006/relationships/slide" Target="/ppt/slides/slide53.xml"/><Relationship Id="rId12"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5.xml"/><Relationship Id="rId3" Type="http://schemas.openxmlformats.org/officeDocument/2006/relationships/slide" Target="/ppt/slides/slide2.xml"/><Relationship Id="rId4" Type="http://schemas.openxmlformats.org/officeDocument/2006/relationships/slide" Target="/ppt/slides/slide28.xml"/><Relationship Id="rId9" Type="http://schemas.openxmlformats.org/officeDocument/2006/relationships/slide" Target="/ppt/slides/slide47.xml"/><Relationship Id="rId5" Type="http://schemas.openxmlformats.org/officeDocument/2006/relationships/slide" Target="/ppt/slides/slide32.xml"/><Relationship Id="rId6" Type="http://schemas.openxmlformats.org/officeDocument/2006/relationships/slide" Target="/ppt/slides/slide39.xml"/><Relationship Id="rId7" Type="http://schemas.openxmlformats.org/officeDocument/2006/relationships/slide" Target="/ppt/slides/slide43.xml"/><Relationship Id="rId8" Type="http://schemas.openxmlformats.org/officeDocument/2006/relationships/slide" Target="/ppt/slides/slide45.xml"/><Relationship Id="rId11" Type="http://schemas.openxmlformats.org/officeDocument/2006/relationships/slide" Target="/ppt/slides/slide55.xml"/><Relationship Id="rId10" Type="http://schemas.openxmlformats.org/officeDocument/2006/relationships/slide" Target="/ppt/slides/slide53.xml"/><Relationship Id="rId12" Type="http://schemas.openxmlformats.org/officeDocument/2006/relationships/hyperlink" Target="https://www.oldchurchcc.co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6.xml"/><Relationship Id="rId3" Type="http://schemas.openxmlformats.org/officeDocument/2006/relationships/image" Target="../media/image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hyperlink" Target="mailto:arowen@gmail.com" TargetMode="External"/><Relationship Id="rId12" Type="http://schemas.openxmlformats.org/officeDocument/2006/relationships/hyperlink" Target="mailto:ocswimteam@gmail.com" TargetMode="External"/><Relationship Id="rId14" Type="http://schemas.openxmlformats.org/officeDocument/2006/relationships/hyperlink" Target="mailto:jimhurtubise8704@gmail.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3" Type="http://schemas.openxmlformats.org/officeDocument/2006/relationships/image" Target="../media/image14.png"/><Relationship Id="rId12" Type="http://schemas.openxmlformats.org/officeDocument/2006/relationships/image" Target="../media/image9.png"/><Relationship Id="rId14"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slide" Target="/ppt/slides/slide2.xml"/><Relationship Id="rId4" Type="http://schemas.openxmlformats.org/officeDocument/2006/relationships/slide" Target="/ppt/slides/slide3.xml"/><Relationship Id="rId9" Type="http://schemas.openxmlformats.org/officeDocument/2006/relationships/slide" Target="/ppt/slides/slide20.xml"/><Relationship Id="rId5" Type="http://schemas.openxmlformats.org/officeDocument/2006/relationships/slide" Target="/ppt/slides/slide7.xml"/><Relationship Id="rId6" Type="http://schemas.openxmlformats.org/officeDocument/2006/relationships/slide" Target="/ppt/slides/slide9.xml"/><Relationship Id="rId7" Type="http://schemas.openxmlformats.org/officeDocument/2006/relationships/slide" Target="/ppt/slides/slide14.xml"/><Relationship Id="rId8" Type="http://schemas.openxmlformats.org/officeDocument/2006/relationships/slide" Target="/ppt/slides/slide17.xml"/><Relationship Id="rId11" Type="http://schemas.openxmlformats.org/officeDocument/2006/relationships/slide" Target="/ppt/slides/slide32.xml"/><Relationship Id="rId10" Type="http://schemas.openxmlformats.org/officeDocument/2006/relationships/slide" Target="/ppt/slides/slide28.xml"/><Relationship Id="rId12" Type="http://schemas.openxmlformats.org/officeDocument/2006/relationships/slide" Target="/ppt/slides/slide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hyperlink" Target="https://drive.google.com/file/d/1mBbgKrgBFN-xJqWDCYE2ctz-OXove90u/view?usp=sharing" TargetMode="External"/><Relationship Id="rId4" Type="http://schemas.openxmlformats.org/officeDocument/2006/relationships/slide" Target="/ppt/slides/slide2.xml"/><Relationship Id="rId9" Type="http://schemas.openxmlformats.org/officeDocument/2006/relationships/slide" Target="/ppt/slides/slide17.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14.xml"/><Relationship Id="rId11" Type="http://schemas.openxmlformats.org/officeDocument/2006/relationships/slide" Target="/ppt/slides/slide28.xml"/><Relationship Id="rId10" Type="http://schemas.openxmlformats.org/officeDocument/2006/relationships/slide" Target="/ppt/slides/slide20.xml"/><Relationship Id="rId13" Type="http://schemas.openxmlformats.org/officeDocument/2006/relationships/slide" Target="/ppt/slides/slide39.xml"/><Relationship Id="rId12" Type="http://schemas.openxmlformats.org/officeDocument/2006/relationships/slide" Target="/ppt/slides/slide32.xml"/><Relationship Id="rId1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0" name="Shape 3180"/>
        <p:cNvGrpSpPr/>
        <p:nvPr/>
      </p:nvGrpSpPr>
      <p:grpSpPr>
        <a:xfrm>
          <a:off x="0" y="0"/>
          <a:ext cx="0" cy="0"/>
          <a:chOff x="0" y="0"/>
          <a:chExt cx="0" cy="0"/>
        </a:xfrm>
      </p:grpSpPr>
      <p:sp>
        <p:nvSpPr>
          <p:cNvPr id="3181" name="Google Shape;3181;p1">
            <a:hlinkClick action="ppaction://hlinksldjump" r:id="rId3"/>
          </p:cNvPr>
          <p:cNvSpPr/>
          <p:nvPr/>
        </p:nvSpPr>
        <p:spPr>
          <a:xfrm rot="350645">
            <a:off x="6178464" y="380741"/>
            <a:ext cx="5035270" cy="59845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p1"/>
          <p:cNvSpPr txBox="1"/>
          <p:nvPr>
            <p:ph type="title"/>
          </p:nvPr>
        </p:nvSpPr>
        <p:spPr>
          <a:xfrm rot="342805">
            <a:off x="6482104" y="1245212"/>
            <a:ext cx="4245993" cy="2104175"/>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800">
                <a:latin typeface="Pompiere"/>
                <a:ea typeface="Pompiere"/>
                <a:cs typeface="Pompiere"/>
                <a:sym typeface="Pompiere"/>
              </a:rPr>
              <a:t>Old Church Otters Swim Team </a:t>
            </a:r>
            <a:endParaRPr sz="4800">
              <a:latin typeface="Pompiere"/>
              <a:ea typeface="Pompiere"/>
              <a:cs typeface="Pompiere"/>
              <a:sym typeface="Pompiere"/>
            </a:endParaRPr>
          </a:p>
        </p:txBody>
      </p:sp>
      <p:sp>
        <p:nvSpPr>
          <p:cNvPr id="3183" name="Google Shape;3183;p1"/>
          <p:cNvSpPr txBox="1"/>
          <p:nvPr>
            <p:ph idx="2" type="subTitle"/>
          </p:nvPr>
        </p:nvSpPr>
        <p:spPr>
          <a:xfrm rot="343120">
            <a:off x="6429340" y="3499888"/>
            <a:ext cx="4022318" cy="1327509"/>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3000">
                <a:latin typeface="Pompiere"/>
                <a:ea typeface="Pompiere"/>
                <a:cs typeface="Pompiere"/>
                <a:sym typeface="Pompiere"/>
              </a:rPr>
              <a:t>Swim Team Handbook</a:t>
            </a:r>
            <a:endParaRPr sz="3000">
              <a:latin typeface="Pompiere"/>
              <a:ea typeface="Pompiere"/>
              <a:cs typeface="Pompiere"/>
              <a:sym typeface="Pompiere"/>
            </a:endParaRPr>
          </a:p>
        </p:txBody>
      </p:sp>
      <p:sp>
        <p:nvSpPr>
          <p:cNvPr id="3184" name="Google Shape;3184;p1"/>
          <p:cNvSpPr txBox="1"/>
          <p:nvPr>
            <p:ph idx="1" type="subTitle"/>
          </p:nvPr>
        </p:nvSpPr>
        <p:spPr>
          <a:xfrm>
            <a:off x="1338700" y="1025150"/>
            <a:ext cx="3350100" cy="48021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SzPts val="2700"/>
              <a:buNone/>
            </a:pPr>
            <a:r>
              <a:rPr lang="en-US" sz="4800">
                <a:latin typeface="Pompiere"/>
                <a:ea typeface="Pompiere"/>
                <a:cs typeface="Pompiere"/>
                <a:sym typeface="Pompiere"/>
              </a:rPr>
              <a:t>Use this digital handbook to learn all about the OC Otters Swim Team!</a:t>
            </a:r>
            <a:endParaRPr sz="4800">
              <a:latin typeface="Pompiere"/>
              <a:ea typeface="Pompiere"/>
              <a:cs typeface="Pompiere"/>
              <a:sym typeface="Pompier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1" name="Shape 3381"/>
        <p:cNvGrpSpPr/>
        <p:nvPr/>
      </p:nvGrpSpPr>
      <p:grpSpPr>
        <a:xfrm>
          <a:off x="0" y="0"/>
          <a:ext cx="0" cy="0"/>
          <a:chOff x="0" y="0"/>
          <a:chExt cx="0" cy="0"/>
        </a:xfrm>
      </p:grpSpPr>
      <p:sp>
        <p:nvSpPr>
          <p:cNvPr id="3382" name="Google Shape;3382;p12"/>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REGISTRATION</a:t>
            </a:r>
            <a:endParaRPr/>
          </a:p>
        </p:txBody>
      </p:sp>
      <p:sp>
        <p:nvSpPr>
          <p:cNvPr id="3383" name="Google Shape;3383;p12"/>
          <p:cNvSpPr txBox="1"/>
          <p:nvPr>
            <p:ph idx="1" type="body"/>
          </p:nvPr>
        </p:nvSpPr>
        <p:spPr>
          <a:xfrm>
            <a:off x="6533000" y="484400"/>
            <a:ext cx="4844400" cy="6053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SzPts val="1800"/>
              <a:buNone/>
            </a:pPr>
            <a:r>
              <a:rPr lang="en-US" sz="3000">
                <a:latin typeface="Barlow Condensed"/>
                <a:ea typeface="Barlow Condensed"/>
                <a:cs typeface="Barlow Condensed"/>
                <a:sym typeface="Barlow Condensed"/>
              </a:rPr>
              <a:t>During in-person registration, you will have the chance to:</a:t>
            </a:r>
            <a:endParaRPr sz="3000">
              <a:latin typeface="Barlow Condensed"/>
              <a:ea typeface="Barlow Condensed"/>
              <a:cs typeface="Barlow Condensed"/>
              <a:sym typeface="Barlow Condensed"/>
            </a:endParaRPr>
          </a:p>
          <a:p>
            <a:pPr indent="-393700" lvl="0" marL="457200" rtl="0" algn="l">
              <a:spcBef>
                <a:spcPts val="2100"/>
              </a:spcBef>
              <a:spcAft>
                <a:spcPts val="0"/>
              </a:spcAft>
              <a:buSzPts val="2600"/>
              <a:buFont typeface="Barlow Condensed"/>
              <a:buChar char="❏"/>
            </a:pPr>
            <a:r>
              <a:rPr lang="en-US" sz="2600">
                <a:latin typeface="Barlow Condensed"/>
                <a:ea typeface="Barlow Condensed"/>
                <a:cs typeface="Barlow Condensed"/>
                <a:sym typeface="Barlow Condensed"/>
              </a:rPr>
              <a:t>meet the coaches</a:t>
            </a:r>
            <a:endParaRPr sz="2600">
              <a:latin typeface="Barlow Condensed"/>
              <a:ea typeface="Barlow Condensed"/>
              <a:cs typeface="Barlow Condensed"/>
              <a:sym typeface="Barlow Condensed"/>
            </a:endParaRPr>
          </a:p>
          <a:p>
            <a:pPr indent="-393700" lvl="0" marL="457200" rtl="0" algn="l">
              <a:lnSpc>
                <a:spcPct val="115000"/>
              </a:lnSpc>
              <a:spcBef>
                <a:spcPts val="0"/>
              </a:spcBef>
              <a:spcAft>
                <a:spcPts val="0"/>
              </a:spcAft>
              <a:buSzPts val="2600"/>
              <a:buFont typeface="Barlow Condensed"/>
              <a:buChar char="❏"/>
            </a:pPr>
            <a:r>
              <a:rPr lang="en-US" sz="2600">
                <a:latin typeface="Barlow Condensed"/>
                <a:ea typeface="Barlow Condensed"/>
                <a:cs typeface="Barlow Condensed"/>
                <a:sym typeface="Barlow Condensed"/>
              </a:rPr>
              <a:t>complete forms and provide payment for swim team  </a:t>
            </a:r>
            <a:r>
              <a:rPr lang="en-US" sz="2000">
                <a:latin typeface="Barlow Condensed"/>
                <a:ea typeface="Barlow Condensed"/>
                <a:cs typeface="Barlow Condensed"/>
                <a:sym typeface="Barlow Condensed"/>
              </a:rPr>
              <a:t>(Venmo, cash, check accepted)</a:t>
            </a:r>
            <a:endParaRPr sz="2000">
              <a:latin typeface="Barlow Condensed"/>
              <a:ea typeface="Barlow Condensed"/>
              <a:cs typeface="Barlow Condensed"/>
              <a:sym typeface="Barlow Condensed"/>
            </a:endParaRPr>
          </a:p>
          <a:p>
            <a:pPr indent="-393700" lvl="0" marL="457200" rtl="0" algn="l">
              <a:lnSpc>
                <a:spcPct val="115000"/>
              </a:lnSpc>
              <a:spcBef>
                <a:spcPts val="0"/>
              </a:spcBef>
              <a:spcAft>
                <a:spcPts val="0"/>
              </a:spcAft>
              <a:buSzPts val="2600"/>
              <a:buFont typeface="Barlow Condensed"/>
              <a:buChar char="❏"/>
            </a:pPr>
            <a:r>
              <a:rPr lang="en-US" sz="2600">
                <a:latin typeface="Barlow Condensed"/>
                <a:ea typeface="Barlow Condensed"/>
                <a:cs typeface="Barlow Condensed"/>
                <a:sym typeface="Barlow Condensed"/>
              </a:rPr>
              <a:t>try on and order swim team apparel </a:t>
            </a:r>
            <a:r>
              <a:rPr lang="en-US" sz="2000">
                <a:latin typeface="Barlow Condensed"/>
                <a:ea typeface="Barlow Condensed"/>
                <a:cs typeface="Barlow Condensed"/>
                <a:sym typeface="Barlow Condensed"/>
              </a:rPr>
              <a:t>(suit and goggles)</a:t>
            </a:r>
            <a:endParaRPr sz="2000">
              <a:latin typeface="Barlow Condensed"/>
              <a:ea typeface="Barlow Condensed"/>
              <a:cs typeface="Barlow Condensed"/>
              <a:sym typeface="Barlow Condensed"/>
            </a:endParaRPr>
          </a:p>
          <a:p>
            <a:pPr indent="-393700" lvl="0" marL="457200" rtl="0" algn="l">
              <a:lnSpc>
                <a:spcPct val="115000"/>
              </a:lnSpc>
              <a:spcBef>
                <a:spcPts val="0"/>
              </a:spcBef>
              <a:spcAft>
                <a:spcPts val="0"/>
              </a:spcAft>
              <a:buSzPts val="2600"/>
              <a:buFont typeface="Barlow Condensed"/>
              <a:buChar char="❏"/>
            </a:pPr>
            <a:r>
              <a:rPr lang="en-US" sz="2600">
                <a:latin typeface="Barlow Condensed"/>
                <a:ea typeface="Barlow Condensed"/>
                <a:cs typeface="Barlow Condensed"/>
                <a:sym typeface="Barlow Condensed"/>
              </a:rPr>
              <a:t>sign up for volunteer opportunities</a:t>
            </a:r>
            <a:endParaRPr sz="2600">
              <a:latin typeface="Barlow Condensed"/>
              <a:ea typeface="Barlow Condensed"/>
              <a:cs typeface="Barlow Condensed"/>
              <a:sym typeface="Barlow Condensed"/>
            </a:endParaRPr>
          </a:p>
          <a:p>
            <a:pPr indent="-393700" lvl="0" marL="457200" rtl="0" algn="l">
              <a:lnSpc>
                <a:spcPct val="115000"/>
              </a:lnSpc>
              <a:spcBef>
                <a:spcPts val="0"/>
              </a:spcBef>
              <a:spcAft>
                <a:spcPts val="0"/>
              </a:spcAft>
              <a:buSzPts val="2600"/>
              <a:buFont typeface="Barlow Condensed"/>
              <a:buChar char="❏"/>
            </a:pPr>
            <a:r>
              <a:rPr lang="en-US" sz="2600">
                <a:latin typeface="Barlow Condensed"/>
                <a:ea typeface="Barlow Condensed"/>
                <a:cs typeface="Barlow Condensed"/>
                <a:sym typeface="Barlow Condensed"/>
              </a:rPr>
              <a:t>learn more about the OC Otters swim team</a:t>
            </a:r>
            <a:endParaRPr sz="2600">
              <a:latin typeface="Barlow Condensed"/>
              <a:ea typeface="Barlow Condensed"/>
              <a:cs typeface="Barlow Condensed"/>
              <a:sym typeface="Barlow Condensed"/>
            </a:endParaRPr>
          </a:p>
        </p:txBody>
      </p:sp>
      <p:sp>
        <p:nvSpPr>
          <p:cNvPr id="3384" name="Google Shape;3384;p12"/>
          <p:cNvSpPr txBox="1"/>
          <p:nvPr>
            <p:ph idx="2" type="body"/>
          </p:nvPr>
        </p:nvSpPr>
        <p:spPr>
          <a:xfrm>
            <a:off x="795575" y="1539925"/>
            <a:ext cx="4844400" cy="37704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In-person Registration Opportunities:</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23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b="1" lang="en-US" sz="3000">
                <a:latin typeface="Barlow Condensed"/>
                <a:ea typeface="Barlow Condensed"/>
                <a:cs typeface="Barlow Condensed"/>
                <a:sym typeface="Barlow Condensed"/>
              </a:rPr>
              <a:t>April 21, 2023</a:t>
            </a:r>
            <a:endParaRPr b="1"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5:00 - 7:00 PM</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OCCC Clubhouse</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b="1" lang="en-US" sz="3000">
                <a:latin typeface="Barlow Condensed"/>
                <a:ea typeface="Barlow Condensed"/>
                <a:cs typeface="Barlow Condensed"/>
                <a:sym typeface="Barlow Condensed"/>
              </a:rPr>
              <a:t>May 26, 2023</a:t>
            </a:r>
            <a:endParaRPr b="1"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6:00 PM - 7:00 PM</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OCCC Clubhouse</a:t>
            </a:r>
            <a:endParaRPr sz="3000">
              <a:latin typeface="Barlow Condensed"/>
              <a:ea typeface="Barlow Condensed"/>
              <a:cs typeface="Barlow Condensed"/>
              <a:sym typeface="Barlow Condensed"/>
            </a:endParaRPr>
          </a:p>
        </p:txBody>
      </p:sp>
      <p:sp>
        <p:nvSpPr>
          <p:cNvPr descr="Table" id="3385" name="Google Shape;3385;p12">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p12">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p12">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p12">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p12">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p12">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p12">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p12">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p12">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p12">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p12">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96" name="Google Shape;3396;p12"/>
          <p:cNvGrpSpPr/>
          <p:nvPr/>
        </p:nvGrpSpPr>
        <p:grpSpPr>
          <a:xfrm>
            <a:off x="9064750" y="5911725"/>
            <a:ext cx="2312651" cy="790050"/>
            <a:chOff x="9064750" y="5911725"/>
            <a:chExt cx="2312651" cy="790050"/>
          </a:xfrm>
        </p:grpSpPr>
        <p:pic>
          <p:nvPicPr>
            <p:cNvPr id="3397" name="Google Shape;3397;p12"/>
            <p:cNvPicPr preferRelativeResize="0"/>
            <p:nvPr/>
          </p:nvPicPr>
          <p:blipFill rotWithShape="1">
            <a:blip r:embed="rId14">
              <a:alphaModFix/>
            </a:blip>
            <a:srcRect b="18274" l="16540" r="13401" t="15054"/>
            <a:stretch/>
          </p:blipFill>
          <p:spPr>
            <a:xfrm>
              <a:off x="10217352" y="5911725"/>
              <a:ext cx="1160050" cy="731400"/>
            </a:xfrm>
            <a:prstGeom prst="rect">
              <a:avLst/>
            </a:prstGeom>
            <a:noFill/>
            <a:ln>
              <a:noFill/>
            </a:ln>
          </p:spPr>
        </p:pic>
        <p:sp>
          <p:nvSpPr>
            <p:cNvPr id="3398" name="Google Shape;3398;p12"/>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399" name="Google Shape;3399;p12"/>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400" name="Google Shape;3400;p12"/>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15</a:t>
            </a:r>
            <a:endParaRPr sz="3000">
              <a:latin typeface="Barlow Condensed"/>
              <a:ea typeface="Barlow Condensed"/>
              <a:cs typeface="Barlow Condensed"/>
              <a:sym typeface="Barlow Condensed"/>
            </a:endParaRPr>
          </a:p>
        </p:txBody>
      </p:sp>
      <p:sp>
        <p:nvSpPr>
          <p:cNvPr id="3401" name="Google Shape;3401;p12"/>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16</a:t>
            </a:r>
            <a:endParaRPr sz="3000">
              <a:latin typeface="Barlow Condensed"/>
              <a:ea typeface="Barlow Condensed"/>
              <a:cs typeface="Barlow Condensed"/>
              <a:sym typeface="Barlow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5" name="Shape 3405"/>
        <p:cNvGrpSpPr/>
        <p:nvPr/>
      </p:nvGrpSpPr>
      <p:grpSpPr>
        <a:xfrm>
          <a:off x="0" y="0"/>
          <a:ext cx="0" cy="0"/>
          <a:chOff x="0" y="0"/>
          <a:chExt cx="0" cy="0"/>
        </a:xfrm>
      </p:grpSpPr>
      <p:sp>
        <p:nvSpPr>
          <p:cNvPr id="3406" name="Google Shape;3406;p13"/>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3700"/>
              <a:buFont typeface="Arial"/>
              <a:buNone/>
            </a:pPr>
            <a:r>
              <a:rPr lang="en-US"/>
              <a:t>REGISTRATION</a:t>
            </a:r>
            <a:endParaRPr/>
          </a:p>
        </p:txBody>
      </p:sp>
      <p:sp>
        <p:nvSpPr>
          <p:cNvPr id="3407" name="Google Shape;3407;p13"/>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When registering a swimmer for swim team, please be ready to provide the following information:</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2000">
              <a:latin typeface="Barlow Condensed"/>
              <a:ea typeface="Barlow Condensed"/>
              <a:cs typeface="Barlow Condensed"/>
              <a:sym typeface="Barlow Condensed"/>
            </a:endParaRPr>
          </a:p>
          <a:p>
            <a:pPr indent="-381000" lvl="0" marL="457200" rtl="0" algn="l">
              <a:lnSpc>
                <a:spcPct val="115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swimmer’s name (first, last, middle initial) and date of birth </a:t>
            </a:r>
            <a:endParaRPr sz="2400">
              <a:latin typeface="Barlow Condensed"/>
              <a:ea typeface="Barlow Condensed"/>
              <a:cs typeface="Barlow Condensed"/>
              <a:sym typeface="Barlow Condensed"/>
            </a:endParaRPr>
          </a:p>
          <a:p>
            <a:pPr indent="-381000" lvl="0" marL="457200" rtl="0" algn="l">
              <a:lnSpc>
                <a:spcPct val="115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swimmer’s t-shirt size</a:t>
            </a:r>
            <a:endParaRPr sz="2400">
              <a:latin typeface="Barlow Condensed"/>
              <a:ea typeface="Barlow Condensed"/>
              <a:cs typeface="Barlow Condensed"/>
              <a:sym typeface="Barlow Condensed"/>
            </a:endParaRPr>
          </a:p>
          <a:p>
            <a:pPr indent="-381000" lvl="0" marL="457200" rtl="0" algn="l">
              <a:lnSpc>
                <a:spcPct val="115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contact information for </a:t>
            </a:r>
            <a:r>
              <a:rPr lang="en-US" sz="2400">
                <a:latin typeface="Barlow Condensed"/>
                <a:ea typeface="Barlow Condensed"/>
                <a:cs typeface="Barlow Condensed"/>
                <a:sym typeface="Barlow Condensed"/>
              </a:rPr>
              <a:t>family</a:t>
            </a:r>
            <a:r>
              <a:rPr lang="en-US" sz="2400">
                <a:latin typeface="Barlow Condensed"/>
                <a:ea typeface="Barlow Condensed"/>
                <a:cs typeface="Barlow Condensed"/>
                <a:sym typeface="Barlow Condensed"/>
              </a:rPr>
              <a:t> members wishing to receive swim team communications (emails &amp; phone numbers)</a:t>
            </a:r>
            <a:endParaRPr sz="2400">
              <a:latin typeface="Barlow Condensed"/>
              <a:ea typeface="Barlow Condensed"/>
              <a:cs typeface="Barlow Condensed"/>
              <a:sym typeface="Barlow Condensed"/>
            </a:endParaRPr>
          </a:p>
        </p:txBody>
      </p:sp>
      <p:sp>
        <p:nvSpPr>
          <p:cNvPr descr="Table" id="3408" name="Google Shape;3408;p13">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p13">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p13">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p13">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p13">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p13">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p13">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p13">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p13">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p13">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p13">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p13"/>
          <p:cNvSpPr txBox="1"/>
          <p:nvPr/>
        </p:nvSpPr>
        <p:spPr>
          <a:xfrm>
            <a:off x="6696850" y="769950"/>
            <a:ext cx="46377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Barlow Condensed"/>
              <a:buChar char="➔"/>
            </a:pPr>
            <a:r>
              <a:rPr lang="en-US" sz="2400">
                <a:latin typeface="Barlow Condensed"/>
                <a:ea typeface="Barlow Condensed"/>
                <a:cs typeface="Barlow Condensed"/>
                <a:sym typeface="Barlow Condensed"/>
              </a:rPr>
              <a:t>swimmer’s primary care doctor</a:t>
            </a:r>
            <a:endParaRPr sz="2400">
              <a:latin typeface="Barlow Condensed"/>
              <a:ea typeface="Barlow Condensed"/>
              <a:cs typeface="Barlow Condensed"/>
              <a:sym typeface="Barlow Condensed"/>
            </a:endParaRPr>
          </a:p>
          <a:p>
            <a:pPr indent="0" lvl="0" marL="457200" rtl="0" algn="l">
              <a:spcBef>
                <a:spcPts val="0"/>
              </a:spcBef>
              <a:spcAft>
                <a:spcPts val="0"/>
              </a:spcAft>
              <a:buNone/>
            </a:pPr>
            <a:r>
              <a:rPr lang="en-US" sz="2400">
                <a:latin typeface="Barlow Condensed"/>
                <a:ea typeface="Barlow Condensed"/>
                <a:cs typeface="Barlow Condensed"/>
                <a:sym typeface="Barlow Condensed"/>
              </a:rPr>
              <a:t>(please be ready to </a:t>
            </a:r>
            <a:r>
              <a:rPr lang="en-US" sz="2400">
                <a:latin typeface="Barlow Condensed"/>
                <a:ea typeface="Barlow Condensed"/>
                <a:cs typeface="Barlow Condensed"/>
                <a:sym typeface="Barlow Condensed"/>
              </a:rPr>
              <a:t>provide name, and phone number)</a:t>
            </a:r>
            <a:endParaRPr sz="2400">
              <a:latin typeface="Barlow Condensed"/>
              <a:ea typeface="Barlow Condensed"/>
              <a:cs typeface="Barlow Condensed"/>
              <a:sym typeface="Barlow Condensed"/>
            </a:endParaRPr>
          </a:p>
          <a:p>
            <a:pPr indent="-381000" lvl="0" marL="457200" rtl="0" algn="l">
              <a:spcBef>
                <a:spcPts val="0"/>
              </a:spcBef>
              <a:spcAft>
                <a:spcPts val="0"/>
              </a:spcAft>
              <a:buSzPts val="2400"/>
              <a:buFont typeface="Barlow Condensed"/>
              <a:buChar char="➔"/>
            </a:pPr>
            <a:r>
              <a:rPr lang="en-US" sz="2400">
                <a:latin typeface="Barlow Condensed"/>
                <a:ea typeface="Barlow Condensed"/>
                <a:cs typeface="Barlow Condensed"/>
                <a:sym typeface="Barlow Condensed"/>
              </a:rPr>
              <a:t>any allergies or medical issues that the coaching staff needs to be aware of</a:t>
            </a:r>
            <a:endParaRPr sz="2400">
              <a:latin typeface="Barlow Condensed"/>
              <a:ea typeface="Barlow Condensed"/>
              <a:cs typeface="Barlow Condensed"/>
              <a:sym typeface="Barlow Condensed"/>
            </a:endParaRPr>
          </a:p>
        </p:txBody>
      </p:sp>
      <p:grpSp>
        <p:nvGrpSpPr>
          <p:cNvPr id="3420" name="Google Shape;3420;p13"/>
          <p:cNvGrpSpPr/>
          <p:nvPr/>
        </p:nvGrpSpPr>
        <p:grpSpPr>
          <a:xfrm>
            <a:off x="9064750" y="5911725"/>
            <a:ext cx="2312651" cy="790050"/>
            <a:chOff x="9064750" y="5911725"/>
            <a:chExt cx="2312651" cy="790050"/>
          </a:xfrm>
        </p:grpSpPr>
        <p:pic>
          <p:nvPicPr>
            <p:cNvPr id="3421" name="Google Shape;3421;p13"/>
            <p:cNvPicPr preferRelativeResize="0"/>
            <p:nvPr/>
          </p:nvPicPr>
          <p:blipFill rotWithShape="1">
            <a:blip r:embed="rId14">
              <a:alphaModFix/>
            </a:blip>
            <a:srcRect b="18274" l="16540" r="13401" t="15054"/>
            <a:stretch/>
          </p:blipFill>
          <p:spPr>
            <a:xfrm>
              <a:off x="10217352" y="5911725"/>
              <a:ext cx="1160050" cy="731400"/>
            </a:xfrm>
            <a:prstGeom prst="rect">
              <a:avLst/>
            </a:prstGeom>
            <a:noFill/>
            <a:ln>
              <a:noFill/>
            </a:ln>
          </p:spPr>
        </p:pic>
        <p:sp>
          <p:nvSpPr>
            <p:cNvPr id="3422" name="Google Shape;3422;p13"/>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423" name="Google Shape;3423;p13"/>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pic>
        <p:nvPicPr>
          <p:cNvPr id="3424" name="Google Shape;3424;p13"/>
          <p:cNvPicPr preferRelativeResize="0"/>
          <p:nvPr/>
        </p:nvPicPr>
        <p:blipFill>
          <a:blip r:embed="rId15">
            <a:alphaModFix/>
          </a:blip>
          <a:stretch>
            <a:fillRect/>
          </a:stretch>
        </p:blipFill>
        <p:spPr>
          <a:xfrm>
            <a:off x="8016313" y="3000938"/>
            <a:ext cx="1998775" cy="2767525"/>
          </a:xfrm>
          <a:prstGeom prst="rect">
            <a:avLst/>
          </a:prstGeom>
          <a:noFill/>
          <a:ln>
            <a:noFill/>
          </a:ln>
        </p:spPr>
      </p:pic>
      <p:sp>
        <p:nvSpPr>
          <p:cNvPr id="3425" name="Google Shape;3425;p13"/>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17</a:t>
            </a:r>
            <a:endParaRPr sz="3000">
              <a:latin typeface="Barlow Condensed"/>
              <a:ea typeface="Barlow Condensed"/>
              <a:cs typeface="Barlow Condensed"/>
              <a:sym typeface="Barlow Condensed"/>
            </a:endParaRPr>
          </a:p>
        </p:txBody>
      </p:sp>
      <p:sp>
        <p:nvSpPr>
          <p:cNvPr id="3426" name="Google Shape;3426;p13"/>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18</a:t>
            </a:r>
            <a:endParaRPr sz="3000">
              <a:latin typeface="Barlow Condensed"/>
              <a:ea typeface="Barlow Condensed"/>
              <a:cs typeface="Barlow Condensed"/>
              <a:sym typeface="Barlow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0" name="Shape 3430"/>
        <p:cNvGrpSpPr/>
        <p:nvPr/>
      </p:nvGrpSpPr>
      <p:grpSpPr>
        <a:xfrm>
          <a:off x="0" y="0"/>
          <a:ext cx="0" cy="0"/>
          <a:chOff x="0" y="0"/>
          <a:chExt cx="0" cy="0"/>
        </a:xfrm>
      </p:grpSpPr>
      <p:sp>
        <p:nvSpPr>
          <p:cNvPr id="3431" name="Google Shape;3431;p14"/>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3700"/>
              <a:buFont typeface="Arial"/>
              <a:buNone/>
            </a:pPr>
            <a:r>
              <a:rPr lang="en-US"/>
              <a:t>REGISTRATION</a:t>
            </a:r>
            <a:endParaRPr/>
          </a:p>
        </p:txBody>
      </p:sp>
      <p:sp>
        <p:nvSpPr>
          <p:cNvPr id="3432" name="Google Shape;3432;p14"/>
          <p:cNvSpPr txBox="1"/>
          <p:nvPr>
            <p:ph idx="2" type="body"/>
          </p:nvPr>
        </p:nvSpPr>
        <p:spPr>
          <a:xfrm>
            <a:off x="791475" y="1090950"/>
            <a:ext cx="4844400" cy="54249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2400"/>
              <a:t>Financial Investment Breakdown</a:t>
            </a:r>
            <a:endParaRPr sz="2400"/>
          </a:p>
          <a:p>
            <a:pPr indent="0" lvl="0" marL="0" rtl="0" algn="l">
              <a:lnSpc>
                <a:spcPct val="100000"/>
              </a:lnSpc>
              <a:spcBef>
                <a:spcPts val="0"/>
              </a:spcBef>
              <a:spcAft>
                <a:spcPts val="0"/>
              </a:spcAft>
              <a:buNone/>
            </a:pPr>
            <a:r>
              <a:t/>
            </a:r>
            <a:endParaRPr sz="2400"/>
          </a:p>
        </p:txBody>
      </p:sp>
      <p:sp>
        <p:nvSpPr>
          <p:cNvPr descr="Table" id="3433" name="Google Shape;3433;p14">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14">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14">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14">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14">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14">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14">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14">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14">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14">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14">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3444" name="Google Shape;3444;p14"/>
          <p:cNvGraphicFramePr/>
          <p:nvPr/>
        </p:nvGraphicFramePr>
        <p:xfrm>
          <a:off x="961000" y="1819275"/>
          <a:ext cx="3000000" cy="3000000"/>
        </p:xfrm>
        <a:graphic>
          <a:graphicData uri="http://schemas.openxmlformats.org/drawingml/2006/table">
            <a:tbl>
              <a:tblPr>
                <a:noFill/>
                <a:tableStyleId>{964FD94B-A4F7-4E78-9695-00F9EFE55FF8}</a:tableStyleId>
              </a:tblPr>
              <a:tblGrid>
                <a:gridCol w="2252675"/>
                <a:gridCol w="2252675"/>
              </a:tblGrid>
              <a:tr h="679450">
                <a:tc gridSpan="2">
                  <a:txBody>
                    <a:bodyPr/>
                    <a:lstStyle/>
                    <a:p>
                      <a:pPr indent="0" lvl="0" marL="0" rtl="0" algn="ctr">
                        <a:spcBef>
                          <a:spcPts val="0"/>
                        </a:spcBef>
                        <a:spcAft>
                          <a:spcPts val="0"/>
                        </a:spcAft>
                        <a:buNone/>
                      </a:pPr>
                      <a:r>
                        <a:rPr lang="en-US" sz="2400">
                          <a:latin typeface="Barlow Semi Condensed"/>
                          <a:ea typeface="Barlow Semi Condensed"/>
                          <a:cs typeface="Barlow Semi Condensed"/>
                          <a:sym typeface="Barlow Semi Condensed"/>
                        </a:rPr>
                        <a:t>REQUIRED INVESTMENTS</a:t>
                      </a:r>
                      <a:endParaRPr sz="24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4CCCC"/>
                    </a:solidFill>
                  </a:tcPr>
                </a:tc>
                <a:tc hMerge="1"/>
              </a:tr>
              <a:tr h="458375">
                <a:tc>
                  <a:txBody>
                    <a:bodyPr/>
                    <a:lstStyle/>
                    <a:p>
                      <a:pPr indent="0" lvl="0" marL="0" rtl="0" algn="ctr">
                        <a:spcBef>
                          <a:spcPts val="0"/>
                        </a:spcBef>
                        <a:spcAft>
                          <a:spcPts val="0"/>
                        </a:spcAft>
                        <a:buNone/>
                      </a:pPr>
                      <a:r>
                        <a:rPr lang="en-US" sz="2400">
                          <a:latin typeface="Barlow Semi Condensed"/>
                          <a:ea typeface="Barlow Semi Condensed"/>
                          <a:cs typeface="Barlow Semi Condensed"/>
                          <a:sym typeface="Barlow Semi Condensed"/>
                        </a:rPr>
                        <a:t>MEMBERSHIP</a:t>
                      </a:r>
                      <a:endParaRPr sz="24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2100">
                          <a:latin typeface="Barlow Semi Condensed"/>
                          <a:ea typeface="Barlow Semi Condensed"/>
                          <a:cs typeface="Barlow Semi Condensed"/>
                          <a:sym typeface="Barlow Semi Condensed"/>
                        </a:rPr>
                        <a:t>PAID IN FULL</a:t>
                      </a:r>
                      <a:endParaRPr sz="21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79450">
                <a:tc>
                  <a:txBody>
                    <a:bodyPr/>
                    <a:lstStyle/>
                    <a:p>
                      <a:pPr indent="0" lvl="0" marL="0" rtl="0" algn="ctr">
                        <a:spcBef>
                          <a:spcPts val="0"/>
                        </a:spcBef>
                        <a:spcAft>
                          <a:spcPts val="0"/>
                        </a:spcAft>
                        <a:buNone/>
                      </a:pPr>
                      <a:r>
                        <a:rPr lang="en-US" sz="2400">
                          <a:latin typeface="Barlow Semi Condensed"/>
                          <a:ea typeface="Barlow Semi Condensed"/>
                          <a:cs typeface="Barlow Semi Condensed"/>
                          <a:sym typeface="Barlow Semi Condensed"/>
                        </a:rPr>
                        <a:t>REGISTRATION</a:t>
                      </a:r>
                      <a:endParaRPr sz="24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2100">
                          <a:latin typeface="Barlow Semi Condensed"/>
                          <a:ea typeface="Barlow Semi Condensed"/>
                          <a:cs typeface="Barlow Semi Condensed"/>
                          <a:sym typeface="Barlow Semi Condensed"/>
                        </a:rPr>
                        <a:t>Early Bird</a:t>
                      </a:r>
                      <a:endParaRPr sz="2100">
                        <a:latin typeface="Barlow Semi Condensed"/>
                        <a:ea typeface="Barlow Semi Condensed"/>
                        <a:cs typeface="Barlow Semi Condensed"/>
                        <a:sym typeface="Barlow Semi Condensed"/>
                      </a:endParaRPr>
                    </a:p>
                    <a:p>
                      <a:pPr indent="0" lvl="0" marL="0" rtl="0" algn="l">
                        <a:spcBef>
                          <a:spcPts val="0"/>
                        </a:spcBef>
                        <a:spcAft>
                          <a:spcPts val="0"/>
                        </a:spcAft>
                        <a:buNone/>
                      </a:pPr>
                      <a:r>
                        <a:rPr lang="en-US">
                          <a:latin typeface="Barlow Semi Condensed"/>
                          <a:ea typeface="Barlow Semi Condensed"/>
                          <a:cs typeface="Barlow Semi Condensed"/>
                          <a:sym typeface="Barlow Semi Condensed"/>
                        </a:rPr>
                        <a:t>($100 first swimmer, $75 each additional swimmer)</a:t>
                      </a:r>
                      <a:endParaRPr>
                        <a:latin typeface="Barlow Semi Condensed"/>
                        <a:ea typeface="Barlow Semi Condensed"/>
                        <a:cs typeface="Barlow Semi Condensed"/>
                        <a:sym typeface="Barlow Semi Condensed"/>
                      </a:endParaRPr>
                    </a:p>
                    <a:p>
                      <a:pPr indent="0" lvl="0" marL="0" rtl="0" algn="l">
                        <a:spcBef>
                          <a:spcPts val="0"/>
                        </a:spcBef>
                        <a:spcAft>
                          <a:spcPts val="0"/>
                        </a:spcAft>
                        <a:buClr>
                          <a:schemeClr val="dk1"/>
                        </a:buClr>
                        <a:buSzPts val="1100"/>
                        <a:buFont typeface="Arial"/>
                        <a:buNone/>
                      </a:pPr>
                      <a:r>
                        <a:rPr lang="en-US" sz="2100">
                          <a:solidFill>
                            <a:schemeClr val="dk1"/>
                          </a:solidFill>
                          <a:latin typeface="Barlow Semi Condensed"/>
                          <a:ea typeface="Barlow Semi Condensed"/>
                          <a:cs typeface="Barlow Semi Condensed"/>
                          <a:sym typeface="Barlow Semi Condensed"/>
                        </a:rPr>
                        <a:t>Regular</a:t>
                      </a:r>
                      <a:endParaRPr sz="21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Clr>
                          <a:schemeClr val="dk1"/>
                        </a:buClr>
                        <a:buSzPts val="1100"/>
                        <a:buFont typeface="Arial"/>
                        <a:buNone/>
                      </a:pPr>
                      <a:r>
                        <a:rPr lang="en-US">
                          <a:solidFill>
                            <a:schemeClr val="dk1"/>
                          </a:solidFill>
                          <a:latin typeface="Barlow Semi Condensed"/>
                          <a:ea typeface="Barlow Semi Condensed"/>
                          <a:cs typeface="Barlow Semi Condensed"/>
                          <a:sym typeface="Barlow Semi Condensed"/>
                        </a:rPr>
                        <a:t>($125 first swimmer, $75 each additional swimmer)</a:t>
                      </a:r>
                      <a:endParaRPr>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Clr>
                          <a:schemeClr val="dk1"/>
                        </a:buClr>
                        <a:buSzPts val="1100"/>
                        <a:buFont typeface="Arial"/>
                        <a:buNone/>
                      </a:pPr>
                      <a:r>
                        <a:rPr lang="en-US" sz="2100">
                          <a:solidFill>
                            <a:schemeClr val="dk1"/>
                          </a:solidFill>
                          <a:latin typeface="Barlow Semi Condensed"/>
                          <a:ea typeface="Barlow Semi Condensed"/>
                          <a:cs typeface="Barlow Semi Condensed"/>
                          <a:sym typeface="Barlow Semi Condensed"/>
                        </a:rPr>
                        <a:t>Late</a:t>
                      </a:r>
                      <a:endParaRPr sz="21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en-US">
                          <a:solidFill>
                            <a:schemeClr val="dk1"/>
                          </a:solidFill>
                          <a:latin typeface="Barlow Semi Condensed"/>
                          <a:ea typeface="Barlow Semi Condensed"/>
                          <a:cs typeface="Barlow Semi Condensed"/>
                          <a:sym typeface="Barlow Semi Condensed"/>
                        </a:rPr>
                        <a:t>($150 first swimmer, $75 each additional swimmer)</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79450">
                <a:tc>
                  <a:txBody>
                    <a:bodyPr/>
                    <a:lstStyle/>
                    <a:p>
                      <a:pPr indent="0" lvl="0" marL="0" rtl="0" algn="ctr">
                        <a:spcBef>
                          <a:spcPts val="0"/>
                        </a:spcBef>
                        <a:spcAft>
                          <a:spcPts val="0"/>
                        </a:spcAft>
                        <a:buNone/>
                      </a:pPr>
                      <a:r>
                        <a:rPr lang="en-US" sz="2400">
                          <a:latin typeface="Barlow Semi Condensed"/>
                          <a:ea typeface="Barlow Semi Condensed"/>
                          <a:cs typeface="Barlow Semi Condensed"/>
                          <a:sym typeface="Barlow Semi Condensed"/>
                        </a:rPr>
                        <a:t>CONCESSION DONATIONS</a:t>
                      </a:r>
                      <a:endParaRPr sz="24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2400">
                          <a:latin typeface="Barlow Semi Condensed"/>
                          <a:ea typeface="Barlow Semi Condensed"/>
                          <a:cs typeface="Barlow Semi Condensed"/>
                          <a:sym typeface="Barlow Semi Condensed"/>
                        </a:rPr>
                        <a:t>$50</a:t>
                      </a:r>
                      <a:endParaRPr sz="24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a:latin typeface="Barlow Semi Condensed"/>
                          <a:ea typeface="Barlow Semi Condensed"/>
                          <a:cs typeface="Barlow Semi Condensed"/>
                          <a:sym typeface="Barlow Semi Condensed"/>
                        </a:rPr>
                        <a:t>(Venmo/Cash/Check - OR - food/drink donations at each of the 3 home meets)</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graphicFrame>
        <p:nvGraphicFramePr>
          <p:cNvPr id="3445" name="Google Shape;3445;p14"/>
          <p:cNvGraphicFramePr/>
          <p:nvPr/>
        </p:nvGraphicFramePr>
        <p:xfrm>
          <a:off x="6686550" y="580772"/>
          <a:ext cx="3000000" cy="3000000"/>
        </p:xfrm>
        <a:graphic>
          <a:graphicData uri="http://schemas.openxmlformats.org/drawingml/2006/table">
            <a:tbl>
              <a:tblPr>
                <a:noFill/>
                <a:tableStyleId>{964FD94B-A4F7-4E78-9695-00F9EFE55FF8}</a:tableStyleId>
              </a:tblPr>
              <a:tblGrid>
                <a:gridCol w="2252675"/>
                <a:gridCol w="2252675"/>
              </a:tblGrid>
              <a:tr h="640450">
                <a:tc gridSpan="2">
                  <a:txBody>
                    <a:bodyPr/>
                    <a:lstStyle/>
                    <a:p>
                      <a:pPr indent="0" lvl="0" marL="0" rtl="0" algn="ctr">
                        <a:spcBef>
                          <a:spcPts val="0"/>
                        </a:spcBef>
                        <a:spcAft>
                          <a:spcPts val="0"/>
                        </a:spcAft>
                        <a:buNone/>
                      </a:pPr>
                      <a:r>
                        <a:rPr lang="en-US" sz="2400">
                          <a:latin typeface="Barlow Semi Condensed"/>
                          <a:ea typeface="Barlow Semi Condensed"/>
                          <a:cs typeface="Barlow Semi Condensed"/>
                          <a:sym typeface="Barlow Semi Condensed"/>
                        </a:rPr>
                        <a:t>OPTIONAL INVESTMENTS</a:t>
                      </a:r>
                      <a:endParaRPr sz="24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9DAF8"/>
                    </a:solidFill>
                  </a:tcPr>
                </a:tc>
                <a:tc hMerge="1"/>
              </a:tr>
              <a:tr h="41185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TEAM SUIT</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 $60</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67925">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GOGGLES</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 $20</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5470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GOGGLE BUNGEE</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 $5</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3565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SWIM CAP</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$5</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0730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SWIM FINS</a:t>
                      </a:r>
                      <a:endParaRPr>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1000">
                          <a:latin typeface="Barlow Semi Condensed"/>
                          <a:ea typeface="Barlow Semi Condensed"/>
                          <a:cs typeface="Barlow Semi Condensed"/>
                          <a:sym typeface="Barlow Semi Condensed"/>
                        </a:rPr>
                        <a:t>(RECOMMENDED FOR 8 YEARS AND UNDER SWIMMERS)</a:t>
                      </a:r>
                      <a:endParaRPr sz="10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 $25</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185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KICK BOARD</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 $15</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185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FUN FRIDAY</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 $5 PER FRIDAY</a:t>
                      </a:r>
                      <a:endParaRPr>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1000">
                          <a:latin typeface="Barlow Semi Condensed"/>
                          <a:ea typeface="Barlow Semi Condensed"/>
                          <a:cs typeface="Barlow Semi Condensed"/>
                          <a:sym typeface="Barlow Semi Condensed"/>
                        </a:rPr>
                        <a:t>(in form of food donation only if participating)</a:t>
                      </a:r>
                      <a:endParaRPr sz="10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185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BANQUET</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 $15 PER FAMILY</a:t>
                      </a:r>
                      <a:endParaRPr>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rPr lang="en-US" sz="1000">
                          <a:solidFill>
                            <a:schemeClr val="dk1"/>
                          </a:solidFill>
                          <a:latin typeface="Barlow Semi Condensed"/>
                          <a:ea typeface="Barlow Semi Condensed"/>
                          <a:cs typeface="Barlow Semi Condensed"/>
                          <a:sym typeface="Barlow Semi Condensed"/>
                        </a:rPr>
                        <a:t>(in form of food donation only if participating)</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185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CHAMPS SHIRT &amp; SWIM CAP</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$27</a:t>
                      </a:r>
                      <a:endParaRPr>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1000">
                          <a:latin typeface="Barlow Semi Condensed"/>
                          <a:ea typeface="Barlow Semi Condensed"/>
                          <a:cs typeface="Barlow Semi Condensed"/>
                          <a:sym typeface="Barlow Semi Condensed"/>
                        </a:rPr>
                        <a:t>($15 SHIRT / $12 CAP)</a:t>
                      </a:r>
                      <a:endParaRPr sz="1000">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185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SWIM-A-THON</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YOU DECIDE</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11850">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SWIM TEAM SWAG</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YOU DECIDE</a:t>
                      </a:r>
                      <a:endParaRPr>
                        <a:latin typeface="Barlow Semi Condensed"/>
                        <a:ea typeface="Barlow Semi Condensed"/>
                        <a:cs typeface="Barlow Semi Condensed"/>
                        <a:sym typeface="Barlow Semi Condensed"/>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446" name="Google Shape;3446;p14"/>
          <p:cNvSpPr txBox="1"/>
          <p:nvPr/>
        </p:nvSpPr>
        <p:spPr>
          <a:xfrm>
            <a:off x="53530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19</a:t>
            </a:r>
            <a:endParaRPr sz="3000">
              <a:latin typeface="Barlow Condensed"/>
              <a:ea typeface="Barlow Condensed"/>
              <a:cs typeface="Barlow Condensed"/>
              <a:sym typeface="Barlow Condensed"/>
            </a:endParaRPr>
          </a:p>
        </p:txBody>
      </p:sp>
      <p:sp>
        <p:nvSpPr>
          <p:cNvPr id="3447" name="Google Shape;3447;p14"/>
          <p:cNvSpPr txBox="1"/>
          <p:nvPr/>
        </p:nvSpPr>
        <p:spPr>
          <a:xfrm>
            <a:off x="63004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20</a:t>
            </a:r>
            <a:endParaRPr sz="3000">
              <a:latin typeface="Barlow Condensed"/>
              <a:ea typeface="Barlow Condensed"/>
              <a:cs typeface="Barlow Condensed"/>
              <a:sym typeface="Barlow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1" name="Shape 3451"/>
        <p:cNvGrpSpPr/>
        <p:nvPr/>
      </p:nvGrpSpPr>
      <p:grpSpPr>
        <a:xfrm>
          <a:off x="0" y="0"/>
          <a:ext cx="0" cy="0"/>
          <a:chOff x="0" y="0"/>
          <a:chExt cx="0" cy="0"/>
        </a:xfrm>
      </p:grpSpPr>
      <p:sp>
        <p:nvSpPr>
          <p:cNvPr id="3452" name="Google Shape;3452;p16"/>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SWIM TEAM APPAREL</a:t>
            </a:r>
            <a:endParaRPr/>
          </a:p>
        </p:txBody>
      </p:sp>
      <p:sp>
        <p:nvSpPr>
          <p:cNvPr id="3453" name="Google Shape;3453;p16"/>
          <p:cNvSpPr txBox="1"/>
          <p:nvPr>
            <p:ph idx="1" type="body"/>
          </p:nvPr>
        </p:nvSpPr>
        <p:spPr>
          <a:xfrm>
            <a:off x="6533000" y="359550"/>
            <a:ext cx="4844400" cy="61782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Quality </a:t>
            </a:r>
            <a:r>
              <a:rPr i="1" lang="en-US" sz="2400" u="sng">
                <a:latin typeface="Barlow Condensed"/>
                <a:ea typeface="Barlow Condensed"/>
                <a:cs typeface="Barlow Condensed"/>
                <a:sym typeface="Barlow Condensed"/>
              </a:rPr>
              <a:t>Competition</a:t>
            </a:r>
            <a:r>
              <a:rPr lang="en-US" sz="2400" u="sng">
                <a:latin typeface="Barlow Condensed"/>
                <a:ea typeface="Barlow Condensed"/>
                <a:cs typeface="Barlow Condensed"/>
                <a:sym typeface="Barlow Condensed"/>
              </a:rPr>
              <a:t> Goggles: </a:t>
            </a:r>
            <a:endParaRPr sz="2400" u="sng">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latin typeface="Barlow Condensed"/>
                <a:ea typeface="Barlow Condensed"/>
                <a:cs typeface="Barlow Condensed"/>
                <a:sym typeface="Barlow Condensed"/>
              </a:rPr>
              <a:t>Proper competition goggles are more functional in a </a:t>
            </a:r>
            <a:r>
              <a:rPr lang="en-US" sz="2400">
                <a:latin typeface="Barlow Condensed"/>
                <a:ea typeface="Barlow Condensed"/>
                <a:cs typeface="Barlow Condensed"/>
                <a:sym typeface="Barlow Condensed"/>
              </a:rPr>
              <a:t>competitive</a:t>
            </a:r>
            <a:r>
              <a:rPr lang="en-US" sz="2400">
                <a:latin typeface="Barlow Condensed"/>
                <a:ea typeface="Barlow Condensed"/>
                <a:cs typeface="Barlow Condensed"/>
                <a:sym typeface="Barlow Condensed"/>
              </a:rPr>
              <a:t> setting and last longer than standard</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latin typeface="Barlow Condensed"/>
                <a:ea typeface="Barlow Condensed"/>
                <a:cs typeface="Barlow Condensed"/>
                <a:sym typeface="Barlow Condensed"/>
              </a:rPr>
              <a:t>goggles. We recommend</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latin typeface="Barlow Condensed"/>
                <a:ea typeface="Barlow Condensed"/>
                <a:cs typeface="Barlow Condensed"/>
                <a:sym typeface="Barlow Condensed"/>
              </a:rPr>
              <a:t> name brands like Speedo </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latin typeface="Barlow Condensed"/>
                <a:ea typeface="Barlow Condensed"/>
                <a:cs typeface="Barlow Condensed"/>
                <a:sym typeface="Barlow Condensed"/>
              </a:rPr>
              <a:t>and TYR.</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Goggle Bungees:</a:t>
            </a:r>
            <a:endParaRPr sz="2400" u="sng">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latin typeface="Barlow Condensed"/>
                <a:ea typeface="Barlow Condensed"/>
                <a:cs typeface="Barlow Condensed"/>
                <a:sym typeface="Barlow Condensed"/>
              </a:rPr>
              <a:t>Bungees allow the transition</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latin typeface="Barlow Condensed"/>
                <a:ea typeface="Barlow Condensed"/>
                <a:cs typeface="Barlow Condensed"/>
                <a:sym typeface="Barlow Condensed"/>
              </a:rPr>
              <a:t>time from the “training”</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latin typeface="Barlow Condensed"/>
                <a:ea typeface="Barlow Condensed"/>
                <a:cs typeface="Barlow Condensed"/>
                <a:sym typeface="Barlow Condensed"/>
              </a:rPr>
              <a:t>setting to the “competition” setting to occur more efficiently during practices and meets, and tremendously reduces typical goggle issues during diving.</a:t>
            </a:r>
            <a:endParaRPr sz="2400">
              <a:latin typeface="Barlow Condensed"/>
              <a:ea typeface="Barlow Condensed"/>
              <a:cs typeface="Barlow Condensed"/>
              <a:sym typeface="Barlow Condensed"/>
            </a:endParaRPr>
          </a:p>
          <a:p>
            <a:pPr indent="0" lvl="0" marL="57150" rtl="0" algn="ctr">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57150" rtl="0" algn="ctr">
              <a:lnSpc>
                <a:spcPct val="107916"/>
              </a:lnSpc>
              <a:spcBef>
                <a:spcPts val="0"/>
              </a:spcBef>
              <a:spcAft>
                <a:spcPts val="0"/>
              </a:spcAft>
              <a:buSzPts val="1100"/>
              <a:buNone/>
            </a:pPr>
            <a:r>
              <a:t/>
            </a:r>
            <a:endParaRPr sz="2400"/>
          </a:p>
          <a:p>
            <a:pPr indent="0" lvl="0" marL="0" rtl="0" algn="l">
              <a:lnSpc>
                <a:spcPct val="115000"/>
              </a:lnSpc>
              <a:spcBef>
                <a:spcPts val="0"/>
              </a:spcBef>
              <a:spcAft>
                <a:spcPts val="2100"/>
              </a:spcAft>
              <a:buSzPts val="1800"/>
              <a:buNone/>
            </a:pPr>
            <a:r>
              <a:t/>
            </a:r>
            <a:endParaRPr/>
          </a:p>
        </p:txBody>
      </p:sp>
      <p:sp>
        <p:nvSpPr>
          <p:cNvPr id="3454" name="Google Shape;3454;p16"/>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p>
            <a:pPr indent="0" lvl="0" marL="57150" rtl="0" algn="ctr">
              <a:lnSpc>
                <a:spcPct val="107916"/>
              </a:lnSpc>
              <a:spcBef>
                <a:spcPts val="0"/>
              </a:spcBef>
              <a:spcAft>
                <a:spcPts val="0"/>
              </a:spcAft>
              <a:buNone/>
            </a:pPr>
            <a:r>
              <a:rPr lang="en-US" sz="3000">
                <a:latin typeface="Barlow Condensed"/>
                <a:ea typeface="Barlow Condensed"/>
                <a:cs typeface="Barlow Condensed"/>
                <a:sym typeface="Barlow Condensed"/>
              </a:rPr>
              <a:t>Recommended </a:t>
            </a:r>
            <a:r>
              <a:rPr lang="en-US" sz="3000">
                <a:latin typeface="Barlow Condensed"/>
                <a:ea typeface="Barlow Condensed"/>
                <a:cs typeface="Barlow Condensed"/>
                <a:sym typeface="Barlow Condensed"/>
              </a:rPr>
              <a:t>Swim Apparel</a:t>
            </a:r>
            <a:endParaRPr sz="3000">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a:latin typeface="Barlow Condensed"/>
                <a:ea typeface="Barlow Condensed"/>
                <a:cs typeface="Barlow Condensed"/>
                <a:sym typeface="Barlow Condensed"/>
              </a:rPr>
              <a:t>(Not Mandatory) </a:t>
            </a:r>
            <a:endParaRPr>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u="sng">
                <a:latin typeface="Barlow Condensed"/>
                <a:ea typeface="Barlow Condensed"/>
                <a:cs typeface="Barlow Condensed"/>
                <a:sym typeface="Barlow Condensed"/>
              </a:rPr>
              <a:t>Swim Fins:</a:t>
            </a:r>
            <a:endParaRPr sz="2400" u="sng">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a:latin typeface="Barlow Condensed"/>
                <a:ea typeface="Barlow Condensed"/>
                <a:cs typeface="Barlow Condensed"/>
                <a:sym typeface="Barlow Condensed"/>
              </a:rPr>
              <a:t>Swim fins are used regularly during practice.  While we do have some on site, they are well loved and not in the best shape.  We recommend that 8 and under swimmers  have their own </a:t>
            </a:r>
            <a:endParaRPr sz="2400">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a:latin typeface="Barlow Condensed"/>
                <a:ea typeface="Barlow Condensed"/>
                <a:cs typeface="Barlow Condensed"/>
                <a:sym typeface="Barlow Condensed"/>
              </a:rPr>
              <a:t>fins to </a:t>
            </a:r>
            <a:r>
              <a:rPr lang="en-US" sz="2400">
                <a:latin typeface="Barlow Condensed"/>
                <a:ea typeface="Barlow Condensed"/>
                <a:cs typeface="Barlow Condensed"/>
                <a:sym typeface="Barlow Condensed"/>
              </a:rPr>
              <a:t>ensure proper fit.  </a:t>
            </a:r>
            <a:endParaRPr sz="2400">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a:latin typeface="Barlow Condensed"/>
                <a:ea typeface="Barlow Condensed"/>
                <a:cs typeface="Barlow Condensed"/>
                <a:sym typeface="Barlow Condensed"/>
              </a:rPr>
              <a:t>If you need help with </a:t>
            </a:r>
            <a:endParaRPr sz="2400">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a:latin typeface="Barlow Condensed"/>
                <a:ea typeface="Barlow Condensed"/>
                <a:cs typeface="Barlow Condensed"/>
                <a:sym typeface="Barlow Condensed"/>
              </a:rPr>
              <a:t>sizing, please see a </a:t>
            </a:r>
            <a:endParaRPr sz="2400">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a:latin typeface="Barlow Condensed"/>
                <a:ea typeface="Barlow Condensed"/>
                <a:cs typeface="Barlow Condensed"/>
                <a:sym typeface="Barlow Condensed"/>
              </a:rPr>
              <a:t>coach.</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p:txBody>
      </p:sp>
      <p:sp>
        <p:nvSpPr>
          <p:cNvPr descr="Table" id="3455" name="Google Shape;3455;p16">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16">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16">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16">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16">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16">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16">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16">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16">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16">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16">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16">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67" name="Google Shape;3467;p16">
            <a:hlinkClick r:id="rId15"/>
          </p:cNvPr>
          <p:cNvPicPr preferRelativeResize="0"/>
          <p:nvPr/>
        </p:nvPicPr>
        <p:blipFill rotWithShape="1">
          <a:blip r:embed="rId16">
            <a:alphaModFix/>
          </a:blip>
          <a:srcRect b="6668" l="0" r="0" t="7065"/>
          <a:stretch/>
        </p:blipFill>
        <p:spPr>
          <a:xfrm>
            <a:off x="3802950" y="4426200"/>
            <a:ext cx="1832925" cy="2089501"/>
          </a:xfrm>
          <a:prstGeom prst="rect">
            <a:avLst/>
          </a:prstGeom>
          <a:noFill/>
          <a:ln>
            <a:noFill/>
          </a:ln>
        </p:spPr>
      </p:pic>
      <p:pic>
        <p:nvPicPr>
          <p:cNvPr id="3468" name="Google Shape;3468;p16"/>
          <p:cNvPicPr preferRelativeResize="0"/>
          <p:nvPr/>
        </p:nvPicPr>
        <p:blipFill rotWithShape="1">
          <a:blip r:embed="rId17">
            <a:alphaModFix/>
          </a:blip>
          <a:srcRect b="13948" l="0" r="0" t="14228"/>
          <a:stretch/>
        </p:blipFill>
        <p:spPr>
          <a:xfrm>
            <a:off x="9490175" y="1702650"/>
            <a:ext cx="1970550" cy="1160600"/>
          </a:xfrm>
          <a:prstGeom prst="rect">
            <a:avLst/>
          </a:prstGeom>
          <a:noFill/>
          <a:ln>
            <a:noFill/>
          </a:ln>
        </p:spPr>
      </p:pic>
      <p:pic>
        <p:nvPicPr>
          <p:cNvPr id="3469" name="Google Shape;3469;p16"/>
          <p:cNvPicPr preferRelativeResize="0"/>
          <p:nvPr/>
        </p:nvPicPr>
        <p:blipFill>
          <a:blip r:embed="rId18">
            <a:alphaModFix/>
          </a:blip>
          <a:stretch>
            <a:fillRect/>
          </a:stretch>
        </p:blipFill>
        <p:spPr>
          <a:xfrm>
            <a:off x="9727026" y="2946515"/>
            <a:ext cx="1623326" cy="1569212"/>
          </a:xfrm>
          <a:prstGeom prst="rect">
            <a:avLst/>
          </a:prstGeom>
          <a:noFill/>
          <a:ln>
            <a:noFill/>
          </a:ln>
        </p:spPr>
      </p:pic>
      <p:grpSp>
        <p:nvGrpSpPr>
          <p:cNvPr id="3470" name="Google Shape;3470;p16"/>
          <p:cNvGrpSpPr/>
          <p:nvPr/>
        </p:nvGrpSpPr>
        <p:grpSpPr>
          <a:xfrm>
            <a:off x="9217150" y="5911725"/>
            <a:ext cx="2312651" cy="790050"/>
            <a:chOff x="9064750" y="5911725"/>
            <a:chExt cx="2312651" cy="790050"/>
          </a:xfrm>
        </p:grpSpPr>
        <p:pic>
          <p:nvPicPr>
            <p:cNvPr id="3471" name="Google Shape;3471;p16"/>
            <p:cNvPicPr preferRelativeResize="0"/>
            <p:nvPr/>
          </p:nvPicPr>
          <p:blipFill rotWithShape="1">
            <a:blip r:embed="rId19">
              <a:alphaModFix/>
            </a:blip>
            <a:srcRect b="18274" l="16540" r="13401" t="15054"/>
            <a:stretch/>
          </p:blipFill>
          <p:spPr>
            <a:xfrm>
              <a:off x="10217352" y="5911725"/>
              <a:ext cx="1160050" cy="731400"/>
            </a:xfrm>
            <a:prstGeom prst="rect">
              <a:avLst/>
            </a:prstGeom>
            <a:noFill/>
            <a:ln>
              <a:noFill/>
            </a:ln>
          </p:spPr>
        </p:pic>
        <p:sp>
          <p:nvSpPr>
            <p:cNvPr id="3472" name="Google Shape;3472;p16"/>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473" name="Google Shape;3473;p16"/>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474" name="Google Shape;3474;p16"/>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a:t>
            </a:r>
            <a:r>
              <a:rPr lang="en-US" sz="3000">
                <a:latin typeface="Barlow Condensed"/>
                <a:ea typeface="Barlow Condensed"/>
                <a:cs typeface="Barlow Condensed"/>
                <a:sym typeface="Barlow Condensed"/>
              </a:rPr>
              <a:t>1</a:t>
            </a:r>
            <a:endParaRPr sz="3000">
              <a:latin typeface="Barlow Condensed"/>
              <a:ea typeface="Barlow Condensed"/>
              <a:cs typeface="Barlow Condensed"/>
              <a:sym typeface="Barlow Condensed"/>
            </a:endParaRPr>
          </a:p>
        </p:txBody>
      </p:sp>
      <p:sp>
        <p:nvSpPr>
          <p:cNvPr id="3475" name="Google Shape;3475;p16"/>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9" name="Shape 3479"/>
        <p:cNvGrpSpPr/>
        <p:nvPr/>
      </p:nvGrpSpPr>
      <p:grpSpPr>
        <a:xfrm>
          <a:off x="0" y="0"/>
          <a:ext cx="0" cy="0"/>
          <a:chOff x="0" y="0"/>
          <a:chExt cx="0" cy="0"/>
        </a:xfrm>
      </p:grpSpPr>
      <p:sp>
        <p:nvSpPr>
          <p:cNvPr id="3480" name="Google Shape;3480;p15"/>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SWIM TEAM APPAREL</a:t>
            </a:r>
            <a:endParaRPr/>
          </a:p>
        </p:txBody>
      </p:sp>
      <p:sp>
        <p:nvSpPr>
          <p:cNvPr id="3481" name="Google Shape;3481;p15"/>
          <p:cNvSpPr txBox="1"/>
          <p:nvPr>
            <p:ph idx="2" type="body"/>
          </p:nvPr>
        </p:nvSpPr>
        <p:spPr>
          <a:xfrm>
            <a:off x="558600" y="1219200"/>
            <a:ext cx="5251800" cy="5296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Registered swimmers receive a free OC Otters t-shirt with all Otters’ names printed on the back! </a:t>
            </a:r>
            <a:endParaRPr sz="24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t/>
            </a:r>
            <a:endParaRPr sz="10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At swim team registration, our suit vendor will be on site to size and sell our team suits, as well as goggles, goggle bungees and other optional swim paraphernalia.  Our team suits are used for a two-year cycle, so if suits are worn only at meets (which is recommended), they should last two summers, unless the swimmer outgrows it.  </a:t>
            </a:r>
            <a:endParaRPr sz="24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t/>
            </a:r>
            <a:endParaRPr sz="24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Purchasing any swim team apparel is always optional.</a:t>
            </a:r>
            <a:endParaRPr sz="2400">
              <a:latin typeface="Barlow Condensed"/>
              <a:ea typeface="Barlow Condensed"/>
              <a:cs typeface="Barlow Condensed"/>
              <a:sym typeface="Barlow Condensed"/>
            </a:endParaRPr>
          </a:p>
        </p:txBody>
      </p:sp>
      <p:sp>
        <p:nvSpPr>
          <p:cNvPr descr="Table" id="3482" name="Google Shape;3482;p15">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15">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15">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15">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p15">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p15">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15">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15">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15">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15">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15">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15"/>
          <p:cNvSpPr txBox="1"/>
          <p:nvPr/>
        </p:nvSpPr>
        <p:spPr>
          <a:xfrm>
            <a:off x="6629400" y="590550"/>
            <a:ext cx="4844400" cy="59151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Female team suits tend to run around $53, and male suits around $35.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1000">
                <a:solidFill>
                  <a:schemeClr val="dk1"/>
                </a:solidFill>
                <a:latin typeface="Barlow Condensed"/>
                <a:ea typeface="Barlow Condensed"/>
                <a:cs typeface="Barlow Condensed"/>
                <a:sym typeface="Barlow Condensed"/>
              </a:rPr>
              <a:t> </a:t>
            </a:r>
            <a:endParaRPr sz="10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If you choose not to purchase a team suit, please do your best to find a swimsuit that closely matches our OC Otter colors of royal blue and black.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Whether at practice or during a meet, all suits worn should be a fitted, competitive style suit.</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 (no ruffles, tankinis or board shorts)</a:t>
            </a:r>
            <a:endParaRPr sz="24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CLICK HERE TO ORDER A SWIM TEAM SUIT</a:t>
            </a:r>
            <a:endParaRPr sz="24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Condensed"/>
              <a:ea typeface="Barlow Condensed"/>
              <a:cs typeface="Barlow Condensed"/>
              <a:sym typeface="Barlow Condensed"/>
            </a:endParaRPr>
          </a:p>
        </p:txBody>
      </p:sp>
      <p:grpSp>
        <p:nvGrpSpPr>
          <p:cNvPr id="3494" name="Google Shape;3494;p15"/>
          <p:cNvGrpSpPr/>
          <p:nvPr/>
        </p:nvGrpSpPr>
        <p:grpSpPr>
          <a:xfrm>
            <a:off x="9064750" y="5911725"/>
            <a:ext cx="2312651" cy="790050"/>
            <a:chOff x="9064750" y="5911725"/>
            <a:chExt cx="2312651" cy="790050"/>
          </a:xfrm>
        </p:grpSpPr>
        <p:pic>
          <p:nvPicPr>
            <p:cNvPr id="3495" name="Google Shape;3495;p15"/>
            <p:cNvPicPr preferRelativeResize="0"/>
            <p:nvPr/>
          </p:nvPicPr>
          <p:blipFill rotWithShape="1">
            <a:blip r:embed="rId14">
              <a:alphaModFix/>
            </a:blip>
            <a:srcRect b="18274" l="16540" r="13401" t="15054"/>
            <a:stretch/>
          </p:blipFill>
          <p:spPr>
            <a:xfrm>
              <a:off x="10217352" y="5911725"/>
              <a:ext cx="1160050" cy="731400"/>
            </a:xfrm>
            <a:prstGeom prst="rect">
              <a:avLst/>
            </a:prstGeom>
            <a:noFill/>
            <a:ln>
              <a:noFill/>
            </a:ln>
          </p:spPr>
        </p:pic>
        <p:sp>
          <p:nvSpPr>
            <p:cNvPr id="3496" name="Google Shape;3496;p15"/>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497" name="Google Shape;3497;p15"/>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498" name="Google Shape;3498;p15"/>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23</a:t>
            </a:r>
            <a:endParaRPr sz="3000">
              <a:latin typeface="Barlow Condensed"/>
              <a:ea typeface="Barlow Condensed"/>
              <a:cs typeface="Barlow Condensed"/>
              <a:sym typeface="Barlow Condensed"/>
            </a:endParaRPr>
          </a:p>
        </p:txBody>
      </p:sp>
      <p:sp>
        <p:nvSpPr>
          <p:cNvPr id="3499" name="Google Shape;3499;p15"/>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24</a:t>
            </a:r>
            <a:endParaRPr sz="3000">
              <a:latin typeface="Barlow Condensed"/>
              <a:ea typeface="Barlow Condensed"/>
              <a:cs typeface="Barlow Condensed"/>
              <a:sym typeface="Barlow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3" name="Shape 3503"/>
        <p:cNvGrpSpPr/>
        <p:nvPr/>
      </p:nvGrpSpPr>
      <p:grpSpPr>
        <a:xfrm>
          <a:off x="0" y="0"/>
          <a:ext cx="0" cy="0"/>
          <a:chOff x="0" y="0"/>
          <a:chExt cx="0" cy="0"/>
        </a:xfrm>
      </p:grpSpPr>
      <p:pic>
        <p:nvPicPr>
          <p:cNvPr id="3504" name="Google Shape;3504;p17"/>
          <p:cNvPicPr preferRelativeResize="0"/>
          <p:nvPr/>
        </p:nvPicPr>
        <p:blipFill>
          <a:blip r:embed="rId3">
            <a:alphaModFix/>
          </a:blip>
          <a:stretch>
            <a:fillRect/>
          </a:stretch>
        </p:blipFill>
        <p:spPr>
          <a:xfrm>
            <a:off x="9201150" y="2692748"/>
            <a:ext cx="1981200" cy="1497400"/>
          </a:xfrm>
          <a:prstGeom prst="rect">
            <a:avLst/>
          </a:prstGeom>
          <a:noFill/>
          <a:ln>
            <a:noFill/>
          </a:ln>
        </p:spPr>
      </p:pic>
      <p:sp>
        <p:nvSpPr>
          <p:cNvPr id="3505" name="Google Shape;3505;p17"/>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3700"/>
              <a:buFont typeface="Arial"/>
              <a:buNone/>
            </a:pPr>
            <a:r>
              <a:rPr lang="en-US"/>
              <a:t>SWIM TEAM APPAREL</a:t>
            </a:r>
            <a:endParaRPr/>
          </a:p>
        </p:txBody>
      </p:sp>
      <p:sp>
        <p:nvSpPr>
          <p:cNvPr id="3506" name="Google Shape;3506;p17"/>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800"/>
              <a:buNone/>
            </a:pPr>
            <a:r>
              <a:rPr lang="en-US" sz="2400" u="sng">
                <a:latin typeface="Barlow Condensed"/>
                <a:ea typeface="Barlow Condensed"/>
                <a:cs typeface="Barlow Condensed"/>
                <a:sym typeface="Barlow Condensed"/>
              </a:rPr>
              <a:t>Swim Cap:</a:t>
            </a:r>
            <a:endParaRPr sz="2400" u="sng">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rPr lang="en-US" sz="2400">
                <a:latin typeface="Barlow Condensed"/>
                <a:ea typeface="Barlow Condensed"/>
                <a:cs typeface="Barlow Condensed"/>
                <a:sym typeface="Barlow Condensed"/>
              </a:rPr>
              <a:t>Team swim caps will be available for purchase at the start of the season.  Caps cost $5.  They are required at all meets for females and males with long hair.  Caps during practice are recommended as they prevent long hair from getting in the swimmers face and improve breathing technique.  Swimmers choosing not to wear a cap to practice need a hair tie </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rPr lang="en-US" sz="2400">
                <a:latin typeface="Barlow Condensed"/>
                <a:ea typeface="Barlow Condensed"/>
                <a:cs typeface="Barlow Condensed"/>
                <a:sym typeface="Barlow Condensed"/>
              </a:rPr>
              <a:t>to contain their long hair.</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t/>
            </a:r>
            <a:endParaRPr sz="1400">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rPr b="1" lang="en-US" sz="1600">
                <a:latin typeface="Barlow Condensed"/>
                <a:ea typeface="Barlow Condensed"/>
                <a:cs typeface="Barlow Condensed"/>
                <a:sym typeface="Barlow Condensed"/>
              </a:rPr>
              <a:t>* Swimsuits and swim caps worn during meets </a:t>
            </a:r>
            <a:endParaRPr b="1" sz="1600">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rPr b="1" lang="en-US" sz="1600">
                <a:latin typeface="Barlow Condensed"/>
                <a:ea typeface="Barlow Condensed"/>
                <a:cs typeface="Barlow Condensed"/>
                <a:sym typeface="Barlow Condensed"/>
              </a:rPr>
              <a:t>   cannot have the name or logo of a different</a:t>
            </a:r>
            <a:endParaRPr b="1" sz="1600">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rPr b="1" lang="en-US" sz="1600">
                <a:latin typeface="Barlow Condensed"/>
                <a:ea typeface="Barlow Condensed"/>
                <a:cs typeface="Barlow Condensed"/>
                <a:sym typeface="Barlow Condensed"/>
              </a:rPr>
              <a:t>   swim team.</a:t>
            </a:r>
            <a:endParaRPr b="1" sz="1600">
              <a:latin typeface="Barlow Condensed"/>
              <a:ea typeface="Barlow Condensed"/>
              <a:cs typeface="Barlow Condensed"/>
              <a:sym typeface="Barlow Condensed"/>
            </a:endParaRPr>
          </a:p>
        </p:txBody>
      </p:sp>
      <p:sp>
        <p:nvSpPr>
          <p:cNvPr descr="Table" id="3507" name="Google Shape;3507;p17">
            <a:hlinkClick action="ppaction://hlinksldjump" r:id="rId4"/>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17">
            <a:hlinkClick action="ppaction://hlinksldjump" r:id="rId5"/>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17">
            <a:hlinkClick action="ppaction://hlinksldjump" r:id="rId6"/>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17">
            <a:hlinkClick action="ppaction://hlinksldjump" r:id="rId7"/>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17">
            <a:hlinkClick action="ppaction://hlinksldjump" r:id="rId8"/>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17">
            <a:hlinkClick action="ppaction://hlinksldjump" r:id="rId9"/>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17">
            <a:hlinkClick action="ppaction://hlinksldjump" r:id="rId10"/>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17">
            <a:hlinkClick action="ppaction://hlinksldjump" r:id="rId11"/>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17">
            <a:hlinkClick action="ppaction://hlinksldjump" r:id="rId12"/>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17">
            <a:hlinkClick action="ppaction://hlinksldjump" r:id="rId13"/>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17">
            <a:hlinkClick action="ppaction://hlinksldjump" r:id="rId14"/>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17">
            <a:hlinkClick action="ppaction://hlinksldjump" r:id="rId15"/>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19" name="Google Shape;3519;p17"/>
          <p:cNvPicPr preferRelativeResize="0"/>
          <p:nvPr/>
        </p:nvPicPr>
        <p:blipFill rotWithShape="1">
          <a:blip r:embed="rId16">
            <a:alphaModFix/>
          </a:blip>
          <a:srcRect b="6721" l="8395" r="7901" t="6548"/>
          <a:stretch/>
        </p:blipFill>
        <p:spPr>
          <a:xfrm>
            <a:off x="4409740" y="5053050"/>
            <a:ext cx="1230235" cy="956100"/>
          </a:xfrm>
          <a:prstGeom prst="rect">
            <a:avLst/>
          </a:prstGeom>
          <a:noFill/>
          <a:ln>
            <a:noFill/>
          </a:ln>
        </p:spPr>
      </p:pic>
      <p:sp>
        <p:nvSpPr>
          <p:cNvPr id="3520" name="Google Shape;3520;p17"/>
          <p:cNvSpPr txBox="1"/>
          <p:nvPr/>
        </p:nvSpPr>
        <p:spPr>
          <a:xfrm>
            <a:off x="6762750" y="609600"/>
            <a:ext cx="4698000" cy="563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latin typeface="Barlow Condensed"/>
                <a:ea typeface="Barlow Condensed"/>
                <a:cs typeface="Barlow Condensed"/>
                <a:sym typeface="Barlow Condensed"/>
              </a:rPr>
              <a:t>Kick Boards:</a:t>
            </a:r>
            <a:endParaRPr sz="2400" u="sng">
              <a:latin typeface="Barlow Condensed"/>
              <a:ea typeface="Barlow Condensed"/>
              <a:cs typeface="Barlow Condensed"/>
              <a:sym typeface="Barlow Condensed"/>
            </a:endParaRPr>
          </a:p>
          <a:p>
            <a:pPr indent="0" lvl="0" marL="0" rtl="0" algn="l">
              <a:spcBef>
                <a:spcPts val="0"/>
              </a:spcBef>
              <a:spcAft>
                <a:spcPts val="0"/>
              </a:spcAft>
              <a:buNone/>
            </a:pPr>
            <a:r>
              <a:rPr lang="en-US" sz="2400">
                <a:latin typeface="Barlow Condensed"/>
                <a:ea typeface="Barlow Condensed"/>
                <a:cs typeface="Barlow Condensed"/>
                <a:sym typeface="Barlow Condensed"/>
              </a:rPr>
              <a:t>Swimmers (especially 8 and under swimmers) use kickboards regularly during practice to allow swimmers to focus on their kicks, strokes, and breathing techniques.</a:t>
            </a:r>
            <a:endParaRPr sz="2400">
              <a:latin typeface="Barlow Condensed"/>
              <a:ea typeface="Barlow Condensed"/>
              <a:cs typeface="Barlow Condensed"/>
              <a:sym typeface="Barlow Condensed"/>
            </a:endParaRPr>
          </a:p>
          <a:p>
            <a:pPr indent="0" lvl="0" marL="0" rtl="0" algn="l">
              <a:spcBef>
                <a:spcPts val="0"/>
              </a:spcBef>
              <a:spcAft>
                <a:spcPts val="0"/>
              </a:spcAft>
              <a:buNone/>
            </a:pPr>
            <a:r>
              <a:t/>
            </a:r>
            <a:endParaRPr sz="2400">
              <a:latin typeface="Barlow Condensed"/>
              <a:ea typeface="Barlow Condensed"/>
              <a:cs typeface="Barlow Condensed"/>
              <a:sym typeface="Barlow Condensed"/>
            </a:endParaRPr>
          </a:p>
          <a:p>
            <a:pPr indent="0" lvl="0" marL="0" rtl="0" algn="l">
              <a:spcBef>
                <a:spcPts val="0"/>
              </a:spcBef>
              <a:spcAft>
                <a:spcPts val="0"/>
              </a:spcAft>
              <a:buNone/>
            </a:pPr>
            <a:r>
              <a:t/>
            </a:r>
            <a:endParaRPr sz="2400">
              <a:latin typeface="Barlow Condensed"/>
              <a:ea typeface="Barlow Condensed"/>
              <a:cs typeface="Barlow Condensed"/>
              <a:sym typeface="Barlow Condensed"/>
            </a:endParaRPr>
          </a:p>
          <a:p>
            <a:pPr indent="0" lvl="0" marL="0" rtl="0" algn="l">
              <a:spcBef>
                <a:spcPts val="0"/>
              </a:spcBef>
              <a:spcAft>
                <a:spcPts val="0"/>
              </a:spcAft>
              <a:buNone/>
            </a:pPr>
            <a:r>
              <a:t/>
            </a:r>
            <a:endParaRPr sz="2400">
              <a:latin typeface="Barlow Condensed"/>
              <a:ea typeface="Barlow Condensed"/>
              <a:cs typeface="Barlow Condensed"/>
              <a:sym typeface="Barlow Condensed"/>
            </a:endParaRPr>
          </a:p>
          <a:p>
            <a:pPr indent="0" lvl="0" marL="0" rtl="0" algn="l">
              <a:spcBef>
                <a:spcPts val="0"/>
              </a:spcBef>
              <a:spcAft>
                <a:spcPts val="0"/>
              </a:spcAft>
              <a:buNone/>
            </a:pPr>
            <a:r>
              <a:t/>
            </a:r>
            <a:endParaRPr sz="1800">
              <a:latin typeface="Barlow Condensed"/>
              <a:ea typeface="Barlow Condensed"/>
              <a:cs typeface="Barlow Condensed"/>
              <a:sym typeface="Barlow Condensed"/>
            </a:endParaRPr>
          </a:p>
          <a:p>
            <a:pPr indent="0" lvl="0" marL="0" rtl="0" algn="ctr">
              <a:spcBef>
                <a:spcPts val="0"/>
              </a:spcBef>
              <a:spcAft>
                <a:spcPts val="0"/>
              </a:spcAft>
              <a:buNone/>
            </a:pPr>
            <a:r>
              <a:rPr lang="en-US" sz="2400">
                <a:latin typeface="Barlow Condensed"/>
                <a:ea typeface="Barlow Condensed"/>
                <a:cs typeface="Barlow Condensed"/>
                <a:sym typeface="Barlow Condensed"/>
              </a:rPr>
              <a:t>All recommended swim gear can be purchased at:</a:t>
            </a:r>
            <a:endParaRPr sz="2400">
              <a:latin typeface="Barlow Condensed"/>
              <a:ea typeface="Barlow Condensed"/>
              <a:cs typeface="Barlow Condensed"/>
              <a:sym typeface="Barlow Condensed"/>
            </a:endParaRPr>
          </a:p>
          <a:p>
            <a:pPr indent="0" lvl="0" marL="0" rtl="0" algn="ctr">
              <a:spcBef>
                <a:spcPts val="0"/>
              </a:spcBef>
              <a:spcAft>
                <a:spcPts val="0"/>
              </a:spcAft>
              <a:buNone/>
            </a:pPr>
            <a:r>
              <a:rPr lang="en-US" sz="2400">
                <a:latin typeface="Barlow Condensed"/>
                <a:ea typeface="Barlow Condensed"/>
                <a:cs typeface="Barlow Condensed"/>
                <a:sym typeface="Barlow Condensed"/>
              </a:rPr>
              <a:t> </a:t>
            </a:r>
            <a:r>
              <a:rPr lang="en-US" sz="2400" u="sng">
                <a:solidFill>
                  <a:schemeClr val="hlink"/>
                </a:solidFill>
                <a:latin typeface="Barlow Condensed"/>
                <a:ea typeface="Barlow Condensed"/>
                <a:cs typeface="Barlow Condensed"/>
                <a:sym typeface="Barlow Condensed"/>
                <a:hlinkClick r:id="rId17"/>
              </a:rPr>
              <a:t>www.swimoutlet.com</a:t>
            </a:r>
            <a:endParaRPr sz="2400">
              <a:latin typeface="Barlow Condensed"/>
              <a:ea typeface="Barlow Condensed"/>
              <a:cs typeface="Barlow Condensed"/>
              <a:sym typeface="Barlow Condensed"/>
            </a:endParaRPr>
          </a:p>
          <a:p>
            <a:pPr indent="0" lvl="0" marL="0" rtl="0" algn="ctr">
              <a:spcBef>
                <a:spcPts val="0"/>
              </a:spcBef>
              <a:spcAft>
                <a:spcPts val="0"/>
              </a:spcAft>
              <a:buNone/>
            </a:pPr>
            <a:r>
              <a:rPr lang="en-US" sz="2400">
                <a:latin typeface="Barlow Condensed"/>
                <a:ea typeface="Barlow Condensed"/>
                <a:cs typeface="Barlow Condensed"/>
                <a:sym typeface="Barlow Condensed"/>
              </a:rPr>
              <a:t>or another outlet of your choosing.</a:t>
            </a:r>
            <a:endParaRPr sz="2400">
              <a:latin typeface="Barlow Condensed"/>
              <a:ea typeface="Barlow Condensed"/>
              <a:cs typeface="Barlow Condensed"/>
              <a:sym typeface="Barlow Condensed"/>
            </a:endParaRPr>
          </a:p>
          <a:p>
            <a:pPr indent="0" lvl="0" marL="0" rtl="0" algn="ctr">
              <a:spcBef>
                <a:spcPts val="0"/>
              </a:spcBef>
              <a:spcAft>
                <a:spcPts val="0"/>
              </a:spcAft>
              <a:buNone/>
            </a:pPr>
            <a:r>
              <a:t/>
            </a:r>
            <a:endParaRPr sz="2400">
              <a:latin typeface="Barlow Condensed"/>
              <a:ea typeface="Barlow Condensed"/>
              <a:cs typeface="Barlow Condensed"/>
              <a:sym typeface="Barlow Condensed"/>
            </a:endParaRPr>
          </a:p>
        </p:txBody>
      </p:sp>
      <p:grpSp>
        <p:nvGrpSpPr>
          <p:cNvPr id="3521" name="Google Shape;3521;p17"/>
          <p:cNvGrpSpPr/>
          <p:nvPr/>
        </p:nvGrpSpPr>
        <p:grpSpPr>
          <a:xfrm>
            <a:off x="9064750" y="5911725"/>
            <a:ext cx="2312651" cy="790050"/>
            <a:chOff x="9064750" y="5911725"/>
            <a:chExt cx="2312651" cy="790050"/>
          </a:xfrm>
        </p:grpSpPr>
        <p:pic>
          <p:nvPicPr>
            <p:cNvPr id="3522" name="Google Shape;3522;p17"/>
            <p:cNvPicPr preferRelativeResize="0"/>
            <p:nvPr/>
          </p:nvPicPr>
          <p:blipFill rotWithShape="1">
            <a:blip r:embed="rId18">
              <a:alphaModFix/>
            </a:blip>
            <a:srcRect b="18274" l="16540" r="13401" t="15054"/>
            <a:stretch/>
          </p:blipFill>
          <p:spPr>
            <a:xfrm>
              <a:off x="10217352" y="5911725"/>
              <a:ext cx="1160050" cy="731400"/>
            </a:xfrm>
            <a:prstGeom prst="rect">
              <a:avLst/>
            </a:prstGeom>
            <a:noFill/>
            <a:ln>
              <a:noFill/>
            </a:ln>
          </p:spPr>
        </p:pic>
        <p:sp>
          <p:nvSpPr>
            <p:cNvPr id="3523" name="Google Shape;3523;p17"/>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524" name="Google Shape;3524;p17"/>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525" name="Google Shape;3525;p17"/>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25</a:t>
            </a:r>
            <a:endParaRPr sz="3000">
              <a:latin typeface="Barlow Condensed"/>
              <a:ea typeface="Barlow Condensed"/>
              <a:cs typeface="Barlow Condensed"/>
              <a:sym typeface="Barlow Condensed"/>
            </a:endParaRPr>
          </a:p>
        </p:txBody>
      </p:sp>
      <p:sp>
        <p:nvSpPr>
          <p:cNvPr id="3526" name="Google Shape;3526;p17"/>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26</a:t>
            </a:r>
            <a:endParaRPr sz="3000">
              <a:latin typeface="Barlow Condensed"/>
              <a:ea typeface="Barlow Condensed"/>
              <a:cs typeface="Barlow Condensed"/>
              <a:sym typeface="Barlow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0" name="Shape 3530"/>
        <p:cNvGrpSpPr/>
        <p:nvPr/>
      </p:nvGrpSpPr>
      <p:grpSpPr>
        <a:xfrm>
          <a:off x="0" y="0"/>
          <a:ext cx="0" cy="0"/>
          <a:chOff x="0" y="0"/>
          <a:chExt cx="0" cy="0"/>
        </a:xfrm>
      </p:grpSpPr>
      <p:sp>
        <p:nvSpPr>
          <p:cNvPr id="3531" name="Google Shape;3531;p18"/>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3700"/>
              <a:buFont typeface="Arial"/>
              <a:buNone/>
            </a:pPr>
            <a:r>
              <a:rPr lang="en-US"/>
              <a:t>SWIM TEAM APPAREL</a:t>
            </a:r>
            <a:endParaRPr/>
          </a:p>
        </p:txBody>
      </p:sp>
      <p:sp>
        <p:nvSpPr>
          <p:cNvPr id="3532" name="Google Shape;3532;p18"/>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Clr>
                <a:schemeClr val="dk1"/>
              </a:buClr>
              <a:buSzPts val="1100"/>
              <a:buFont typeface="Arial"/>
              <a:buNone/>
            </a:pPr>
            <a:r>
              <a:rPr lang="en-US" sz="2400" u="sng">
                <a:latin typeface="Barlow Condensed"/>
                <a:ea typeface="Barlow Condensed"/>
                <a:cs typeface="Barlow Condensed"/>
                <a:sym typeface="Barlow Condensed"/>
              </a:rPr>
              <a:t>Team Swag:</a:t>
            </a:r>
            <a:endParaRPr sz="2400" u="sng">
              <a:latin typeface="Barlow Condensed"/>
              <a:ea typeface="Barlow Condensed"/>
              <a:cs typeface="Barlow Condensed"/>
              <a:sym typeface="Barlow Condensed"/>
            </a:endParaRPr>
          </a:p>
          <a:p>
            <a:pPr indent="0" lvl="0" marL="0" rtl="0" algn="l">
              <a:lnSpc>
                <a:spcPct val="107916"/>
              </a:lnSpc>
              <a:spcBef>
                <a:spcPts val="0"/>
              </a:spcBef>
              <a:spcAft>
                <a:spcPts val="0"/>
              </a:spcAft>
              <a:buSzPts val="1100"/>
              <a:buNone/>
            </a:pPr>
            <a:r>
              <a:rPr lang="en-US" sz="2400">
                <a:latin typeface="Barlow Condensed"/>
                <a:ea typeface="Barlow Condensed"/>
                <a:cs typeface="Barlow Condensed"/>
                <a:sym typeface="Barlow Condensed"/>
              </a:rPr>
              <a:t>There will be an </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opportunity to purchase </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additional team swag for </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SzPts val="1100"/>
              <a:buNone/>
            </a:pPr>
            <a:r>
              <a:rPr lang="en-US" sz="2400">
                <a:latin typeface="Barlow Condensed"/>
                <a:ea typeface="Barlow Condensed"/>
                <a:cs typeface="Barlow Condensed"/>
                <a:sym typeface="Barlow Condensed"/>
              </a:rPr>
              <a:t>swimmer and their fans.  These items may include wearable items like tank tops,  t-shirts, sweatshirts, pants, shorts, hats, etc. </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SzPts val="1100"/>
              <a:buNone/>
            </a:pPr>
            <a:r>
              <a:t/>
            </a:r>
            <a:endParaRPr sz="400">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Online Store Open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TO BE ANNOUNCED SOON</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t/>
            </a:r>
            <a:endParaRPr sz="3200">
              <a:latin typeface="Barlow Condensed"/>
              <a:ea typeface="Barlow Condensed"/>
              <a:cs typeface="Barlow Condensed"/>
              <a:sym typeface="Barlow Condensed"/>
            </a:endParaRPr>
          </a:p>
          <a:p>
            <a:pPr indent="0" lvl="0" marL="0" rtl="0" algn="l">
              <a:lnSpc>
                <a:spcPct val="115000"/>
              </a:lnSpc>
              <a:spcBef>
                <a:spcPts val="0"/>
              </a:spcBef>
              <a:spcAft>
                <a:spcPts val="2100"/>
              </a:spcAft>
              <a:buSzPts val="1800"/>
              <a:buNone/>
            </a:pPr>
            <a:r>
              <a:t/>
            </a:r>
            <a:endParaRPr>
              <a:latin typeface="Barlow Condensed"/>
              <a:ea typeface="Barlow Condensed"/>
              <a:cs typeface="Barlow Condensed"/>
              <a:sym typeface="Barlow Condensed"/>
            </a:endParaRPr>
          </a:p>
        </p:txBody>
      </p:sp>
      <p:sp>
        <p:nvSpPr>
          <p:cNvPr descr="Table" id="3533" name="Google Shape;3533;p18">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18">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18">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18">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18">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p18">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p18">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18">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18">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18">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18">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18">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18"/>
          <p:cNvSpPr txBox="1"/>
          <p:nvPr/>
        </p:nvSpPr>
        <p:spPr>
          <a:xfrm>
            <a:off x="6667500" y="800100"/>
            <a:ext cx="4781700" cy="19947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lang="en-US" sz="2400" u="sng">
                <a:solidFill>
                  <a:schemeClr val="dk1"/>
                </a:solidFill>
                <a:latin typeface="Barlow Condensed"/>
                <a:ea typeface="Barlow Condensed"/>
                <a:cs typeface="Barlow Condensed"/>
                <a:sym typeface="Barlow Condensed"/>
              </a:rPr>
              <a:t>Champs Swag:</a:t>
            </a:r>
            <a:endParaRPr sz="2400" u="sng">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Qualifiers for Champs will have the opportunity to purchase an Otters Champs t-shirt and silicone Champs cap.</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Condensed"/>
              <a:ea typeface="Barlow Condensed"/>
              <a:cs typeface="Barlow Condensed"/>
              <a:sym typeface="Barlow Condensed"/>
            </a:endParaRPr>
          </a:p>
        </p:txBody>
      </p:sp>
      <p:grpSp>
        <p:nvGrpSpPr>
          <p:cNvPr id="3546" name="Google Shape;3546;p18"/>
          <p:cNvGrpSpPr/>
          <p:nvPr/>
        </p:nvGrpSpPr>
        <p:grpSpPr>
          <a:xfrm rot="619425">
            <a:off x="3627139" y="1510571"/>
            <a:ext cx="1899766" cy="1433963"/>
            <a:chOff x="9447700" y="2411438"/>
            <a:chExt cx="2001510" cy="1588699"/>
          </a:xfrm>
        </p:grpSpPr>
        <p:pic>
          <p:nvPicPr>
            <p:cNvPr id="3547" name="Google Shape;3547;p18"/>
            <p:cNvPicPr preferRelativeResize="0"/>
            <p:nvPr/>
          </p:nvPicPr>
          <p:blipFill>
            <a:blip r:embed="rId15">
              <a:alphaModFix/>
            </a:blip>
            <a:stretch>
              <a:fillRect/>
            </a:stretch>
          </p:blipFill>
          <p:spPr>
            <a:xfrm>
              <a:off x="9447700" y="2411438"/>
              <a:ext cx="2001510" cy="1588699"/>
            </a:xfrm>
            <a:prstGeom prst="rect">
              <a:avLst/>
            </a:prstGeom>
            <a:noFill/>
            <a:ln>
              <a:noFill/>
            </a:ln>
          </p:spPr>
        </p:pic>
        <p:pic>
          <p:nvPicPr>
            <p:cNvPr id="3548" name="Google Shape;3548;p18"/>
            <p:cNvPicPr preferRelativeResize="0"/>
            <p:nvPr/>
          </p:nvPicPr>
          <p:blipFill>
            <a:blip r:embed="rId16">
              <a:alphaModFix/>
            </a:blip>
            <a:stretch>
              <a:fillRect/>
            </a:stretch>
          </p:blipFill>
          <p:spPr>
            <a:xfrm>
              <a:off x="10039688" y="2948340"/>
              <a:ext cx="817525" cy="514900"/>
            </a:xfrm>
            <a:prstGeom prst="rect">
              <a:avLst/>
            </a:prstGeom>
            <a:noFill/>
            <a:ln>
              <a:noFill/>
            </a:ln>
          </p:spPr>
        </p:pic>
      </p:grpSp>
      <p:pic>
        <p:nvPicPr>
          <p:cNvPr id="3549" name="Google Shape;3549;p18"/>
          <p:cNvPicPr preferRelativeResize="0"/>
          <p:nvPr/>
        </p:nvPicPr>
        <p:blipFill>
          <a:blip r:embed="rId17">
            <a:alphaModFix/>
          </a:blip>
          <a:stretch>
            <a:fillRect/>
          </a:stretch>
        </p:blipFill>
        <p:spPr>
          <a:xfrm>
            <a:off x="7078845" y="2900800"/>
            <a:ext cx="3788516" cy="2967800"/>
          </a:xfrm>
          <a:prstGeom prst="rect">
            <a:avLst/>
          </a:prstGeom>
          <a:noFill/>
          <a:ln>
            <a:noFill/>
          </a:ln>
        </p:spPr>
      </p:pic>
      <p:sp>
        <p:nvSpPr>
          <p:cNvPr id="3550" name="Google Shape;3550;p18"/>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27</a:t>
            </a:r>
            <a:endParaRPr sz="3000">
              <a:latin typeface="Barlow Condensed"/>
              <a:ea typeface="Barlow Condensed"/>
              <a:cs typeface="Barlow Condensed"/>
              <a:sym typeface="Barlow Condensed"/>
            </a:endParaRPr>
          </a:p>
        </p:txBody>
      </p:sp>
      <p:sp>
        <p:nvSpPr>
          <p:cNvPr id="3551" name="Google Shape;3551;p18"/>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28</a:t>
            </a:r>
            <a:endParaRPr sz="3000">
              <a:latin typeface="Barlow Condensed"/>
              <a:ea typeface="Barlow Condensed"/>
              <a:cs typeface="Barlow Condensed"/>
              <a:sym typeface="Barlow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5" name="Shape 3555"/>
        <p:cNvGrpSpPr/>
        <p:nvPr/>
      </p:nvGrpSpPr>
      <p:grpSpPr>
        <a:xfrm>
          <a:off x="0" y="0"/>
          <a:ext cx="0" cy="0"/>
          <a:chOff x="0" y="0"/>
          <a:chExt cx="0" cy="0"/>
        </a:xfrm>
      </p:grpSpPr>
      <p:sp>
        <p:nvSpPr>
          <p:cNvPr id="3556" name="Google Shape;3556;p19"/>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PRACTICE SCHEDULE</a:t>
            </a:r>
            <a:endParaRPr/>
          </a:p>
        </p:txBody>
      </p:sp>
      <p:sp>
        <p:nvSpPr>
          <p:cNvPr id="3557" name="Google Shape;3557;p19"/>
          <p:cNvSpPr txBox="1"/>
          <p:nvPr>
            <p:ph idx="2" type="body"/>
          </p:nvPr>
        </p:nvSpPr>
        <p:spPr>
          <a:xfrm>
            <a:off x="6458450" y="2059925"/>
            <a:ext cx="5067300" cy="37866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1100"/>
              <a:buFont typeface="Arial"/>
              <a:buNone/>
            </a:pPr>
            <a:r>
              <a:rPr lang="en-US" sz="4800">
                <a:latin typeface="Barlow Condensed"/>
                <a:ea typeface="Barlow Condensed"/>
                <a:cs typeface="Barlow Condensed"/>
                <a:sym typeface="Barlow Condensed"/>
              </a:rPr>
              <a:t>AGAIN THIS YEAR</a:t>
            </a:r>
            <a:endParaRPr sz="48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sz="30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3000">
                <a:latin typeface="Barlow Condensed"/>
                <a:ea typeface="Barlow Condensed"/>
                <a:cs typeface="Barlow Condensed"/>
                <a:sym typeface="Barlow Condensed"/>
              </a:rPr>
              <a:t>May 22 - 26, 2023</a:t>
            </a:r>
            <a:endParaRPr sz="30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2500">
                <a:latin typeface="Barlow Condensed"/>
                <a:ea typeface="Barlow Condensed"/>
                <a:cs typeface="Barlow Condensed"/>
                <a:sym typeface="Barlow Condensed"/>
              </a:rPr>
              <a:t>(Monday - Friday)</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2500">
                <a:latin typeface="Barlow Condensed"/>
                <a:ea typeface="Barlow Condensed"/>
                <a:cs typeface="Barlow Condensed"/>
                <a:sym typeface="Barlow Condensed"/>
              </a:rPr>
              <a:t>5:00 - 5:30 PM		New 8U Trial Swimmers</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2500">
                <a:latin typeface="Barlow Condensed"/>
                <a:ea typeface="Barlow Condensed"/>
                <a:cs typeface="Barlow Condensed"/>
                <a:sym typeface="Barlow Condensed"/>
              </a:rPr>
              <a:t>5</a:t>
            </a:r>
            <a:r>
              <a:rPr lang="en-US" sz="2500">
                <a:latin typeface="Barlow Condensed"/>
                <a:ea typeface="Barlow Condensed"/>
                <a:cs typeface="Barlow Condensed"/>
                <a:sym typeface="Barlow Condensed"/>
              </a:rPr>
              <a:t>:30 - 6:00 PM</a:t>
            </a:r>
            <a:r>
              <a:rPr lang="en-US" sz="2500">
                <a:latin typeface="Barlow Condensed"/>
                <a:ea typeface="Barlow Condensed"/>
                <a:cs typeface="Barlow Condensed"/>
                <a:sym typeface="Barlow Condensed"/>
              </a:rPr>
              <a:t>		Returning 8 and </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2500">
                <a:latin typeface="Barlow Condensed"/>
                <a:ea typeface="Barlow Condensed"/>
                <a:cs typeface="Barlow Condensed"/>
                <a:sym typeface="Barlow Condensed"/>
              </a:rPr>
              <a:t>                                    Unders</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sz="2500"/>
          </a:p>
          <a:p>
            <a:pPr indent="0" lvl="0" marL="0" rtl="0" algn="l">
              <a:lnSpc>
                <a:spcPct val="100000"/>
              </a:lnSpc>
              <a:spcBef>
                <a:spcPts val="0"/>
              </a:spcBef>
              <a:spcAft>
                <a:spcPts val="0"/>
              </a:spcAft>
              <a:buClr>
                <a:schemeClr val="dk1"/>
              </a:buClr>
              <a:buSzPts val="1100"/>
              <a:buFont typeface="Arial"/>
              <a:buNone/>
            </a:pPr>
            <a:r>
              <a:t/>
            </a:r>
            <a:endParaRPr sz="2500"/>
          </a:p>
          <a:p>
            <a:pPr indent="0" lvl="0" marL="0" rtl="0" algn="l">
              <a:lnSpc>
                <a:spcPct val="100000"/>
              </a:lnSpc>
              <a:spcBef>
                <a:spcPts val="0"/>
              </a:spcBef>
              <a:spcAft>
                <a:spcPts val="0"/>
              </a:spcAft>
              <a:buClr>
                <a:schemeClr val="dk1"/>
              </a:buClr>
              <a:buSzPts val="1100"/>
              <a:buFont typeface="Arial"/>
              <a:buNone/>
            </a:pPr>
            <a:r>
              <a:t/>
            </a:r>
            <a:endParaRPr sz="2500"/>
          </a:p>
          <a:p>
            <a:pPr indent="0" lvl="0" marL="0" rtl="0" algn="l">
              <a:lnSpc>
                <a:spcPct val="100000"/>
              </a:lnSpc>
              <a:spcBef>
                <a:spcPts val="0"/>
              </a:spcBef>
              <a:spcAft>
                <a:spcPts val="0"/>
              </a:spcAft>
              <a:buClr>
                <a:schemeClr val="dk1"/>
              </a:buClr>
              <a:buSzPts val="1100"/>
              <a:buFont typeface="Arial"/>
              <a:buNone/>
            </a:pPr>
            <a:r>
              <a:rPr lang="en-US" sz="3000"/>
              <a:t> </a:t>
            </a:r>
            <a:endParaRPr sz="3000"/>
          </a:p>
          <a:p>
            <a:pPr indent="0" lvl="0" marL="0" rtl="0" algn="l">
              <a:lnSpc>
                <a:spcPct val="100000"/>
              </a:lnSpc>
              <a:spcBef>
                <a:spcPts val="0"/>
              </a:spcBef>
              <a:spcAft>
                <a:spcPts val="0"/>
              </a:spcAft>
              <a:buClr>
                <a:schemeClr val="dk1"/>
              </a:buClr>
              <a:buSzPts val="1100"/>
              <a:buFont typeface="Arial"/>
              <a:buNone/>
            </a:pPr>
            <a:r>
              <a:t/>
            </a:r>
            <a:endParaRPr sz="3000"/>
          </a:p>
          <a:p>
            <a:pPr indent="-317500" lvl="0" marL="457200" rtl="0" algn="l">
              <a:lnSpc>
                <a:spcPct val="100000"/>
              </a:lnSpc>
              <a:spcBef>
                <a:spcPts val="0"/>
              </a:spcBef>
              <a:spcAft>
                <a:spcPts val="0"/>
              </a:spcAft>
              <a:buSzPts val="1400"/>
              <a:buChar char="-"/>
            </a:pPr>
            <a:r>
              <a:t/>
            </a:r>
            <a:endParaRPr sz="1400"/>
          </a:p>
        </p:txBody>
      </p:sp>
      <p:sp>
        <p:nvSpPr>
          <p:cNvPr descr="Table" id="3558" name="Google Shape;3558;p19">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19">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19">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19">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19">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19">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19">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19">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19">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19">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19">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19">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70" name="Google Shape;3570;p19"/>
          <p:cNvPicPr preferRelativeResize="0"/>
          <p:nvPr/>
        </p:nvPicPr>
        <p:blipFill rotWithShape="1">
          <a:blip r:embed="rId15">
            <a:alphaModFix/>
          </a:blip>
          <a:srcRect b="46768" l="0" r="0" t="0"/>
          <a:stretch/>
        </p:blipFill>
        <p:spPr>
          <a:xfrm>
            <a:off x="6533000" y="590541"/>
            <a:ext cx="4844400" cy="1496206"/>
          </a:xfrm>
          <a:prstGeom prst="rect">
            <a:avLst/>
          </a:prstGeom>
          <a:noFill/>
          <a:ln>
            <a:noFill/>
          </a:ln>
        </p:spPr>
      </p:pic>
      <p:grpSp>
        <p:nvGrpSpPr>
          <p:cNvPr id="3571" name="Google Shape;3571;p19"/>
          <p:cNvGrpSpPr/>
          <p:nvPr/>
        </p:nvGrpSpPr>
        <p:grpSpPr>
          <a:xfrm>
            <a:off x="9064750" y="5911725"/>
            <a:ext cx="2312651" cy="790050"/>
            <a:chOff x="9064750" y="5911725"/>
            <a:chExt cx="2312651" cy="790050"/>
          </a:xfrm>
        </p:grpSpPr>
        <p:pic>
          <p:nvPicPr>
            <p:cNvPr id="3572" name="Google Shape;3572;p19"/>
            <p:cNvPicPr preferRelativeResize="0"/>
            <p:nvPr/>
          </p:nvPicPr>
          <p:blipFill rotWithShape="1">
            <a:blip r:embed="rId16">
              <a:alphaModFix/>
            </a:blip>
            <a:srcRect b="18274" l="16540" r="13401" t="15054"/>
            <a:stretch/>
          </p:blipFill>
          <p:spPr>
            <a:xfrm>
              <a:off x="10217352" y="5911725"/>
              <a:ext cx="1160050" cy="731400"/>
            </a:xfrm>
            <a:prstGeom prst="rect">
              <a:avLst/>
            </a:prstGeom>
            <a:noFill/>
            <a:ln>
              <a:noFill/>
            </a:ln>
          </p:spPr>
        </p:pic>
        <p:sp>
          <p:nvSpPr>
            <p:cNvPr id="3573" name="Google Shape;3573;p19"/>
            <p:cNvSpPr txBox="1"/>
            <p:nvPr/>
          </p:nvSpPr>
          <p:spPr>
            <a:xfrm>
              <a:off x="9064750" y="5954175"/>
              <a:ext cx="1152600" cy="646500"/>
            </a:xfrm>
            <a:prstGeom prst="rect">
              <a:avLst/>
            </a:prstGeom>
            <a:solidFill>
              <a:srgbClr val="F3F3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574" name="Google Shape;3574;p19"/>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575" name="Google Shape;3575;p19"/>
          <p:cNvSpPr txBox="1"/>
          <p:nvPr/>
        </p:nvSpPr>
        <p:spPr>
          <a:xfrm>
            <a:off x="684125" y="1236750"/>
            <a:ext cx="5067300" cy="54069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Practice Expectations </a:t>
            </a:r>
            <a:endParaRPr sz="3000" u="sng">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200">
                <a:solidFill>
                  <a:schemeClr val="dk1"/>
                </a:solidFill>
                <a:latin typeface="Barlow Condensed"/>
                <a:ea typeface="Barlow Condensed"/>
                <a:cs typeface="Barlow Condensed"/>
                <a:sym typeface="Barlow Condensed"/>
              </a:rPr>
              <a:t>While there are no set practice minimums or maximum requirements, it is encouraged that your swimmers try to make it to at least three practices per week.  This will allow them time to incorporate what the coaches are trying to teach, develop a conditioning base, as well as bond with their teammates and coaches.  Swimmers are allowed to attend as many practices per week as they choose.  Please have your swimmer at the pool in enough time to have their caps and goggles on before the start of practice.  This will ensure everyone gets the maximum benefit out of their practice time, with limited interruptions to other swimmers.</a:t>
            </a:r>
            <a:endParaRPr sz="2200">
              <a:latin typeface="Barlow Condensed"/>
              <a:ea typeface="Barlow Condensed"/>
              <a:cs typeface="Barlow Condensed"/>
              <a:sym typeface="Barlow Condensed"/>
            </a:endParaRPr>
          </a:p>
        </p:txBody>
      </p:sp>
      <p:sp>
        <p:nvSpPr>
          <p:cNvPr id="3576" name="Google Shape;3576;p19"/>
          <p:cNvSpPr txBox="1"/>
          <p:nvPr/>
        </p:nvSpPr>
        <p:spPr>
          <a:xfrm>
            <a:off x="52768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29</a:t>
            </a:r>
            <a:endParaRPr sz="3000">
              <a:latin typeface="Barlow Condensed"/>
              <a:ea typeface="Barlow Condensed"/>
              <a:cs typeface="Barlow Condensed"/>
              <a:sym typeface="Barlow Condensed"/>
            </a:endParaRPr>
          </a:p>
        </p:txBody>
      </p:sp>
      <p:sp>
        <p:nvSpPr>
          <p:cNvPr id="3577" name="Google Shape;3577;p19"/>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30</a:t>
            </a:r>
            <a:endParaRPr sz="3000">
              <a:latin typeface="Barlow Condensed"/>
              <a:ea typeface="Barlow Condensed"/>
              <a:cs typeface="Barlow Condensed"/>
              <a:sym typeface="Barlow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1" name="Shape 3581"/>
        <p:cNvGrpSpPr/>
        <p:nvPr/>
      </p:nvGrpSpPr>
      <p:grpSpPr>
        <a:xfrm>
          <a:off x="0" y="0"/>
          <a:ext cx="0" cy="0"/>
          <a:chOff x="0" y="0"/>
          <a:chExt cx="0" cy="0"/>
        </a:xfrm>
      </p:grpSpPr>
      <p:sp>
        <p:nvSpPr>
          <p:cNvPr id="3582" name="Google Shape;3582;p20"/>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3700"/>
              <a:buFont typeface="Arial"/>
              <a:buNone/>
            </a:pPr>
            <a:r>
              <a:rPr lang="en-US"/>
              <a:t>PRACTICE SCHEDULE</a:t>
            </a:r>
            <a:endParaRPr/>
          </a:p>
          <a:p>
            <a:pPr indent="0" lvl="0" marL="0" rtl="0" algn="l">
              <a:lnSpc>
                <a:spcPct val="100000"/>
              </a:lnSpc>
              <a:spcBef>
                <a:spcPts val="0"/>
              </a:spcBef>
              <a:spcAft>
                <a:spcPts val="0"/>
              </a:spcAft>
              <a:buSzPts val="3700"/>
              <a:buNone/>
            </a:pPr>
            <a:r>
              <a:t/>
            </a:r>
            <a:endParaRPr/>
          </a:p>
        </p:txBody>
      </p:sp>
      <p:sp>
        <p:nvSpPr>
          <p:cNvPr id="3583" name="Google Shape;3583;p20"/>
          <p:cNvSpPr txBox="1"/>
          <p:nvPr>
            <p:ph idx="1" type="body"/>
          </p:nvPr>
        </p:nvSpPr>
        <p:spPr>
          <a:xfrm>
            <a:off x="6533000" y="195050"/>
            <a:ext cx="4844400" cy="70224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100"/>
              <a:buNone/>
            </a:pPr>
            <a:r>
              <a:rPr lang="en-US" sz="3000">
                <a:latin typeface="Barlow Condensed"/>
                <a:ea typeface="Barlow Condensed"/>
                <a:cs typeface="Barlow Condensed"/>
                <a:sym typeface="Barlow Condensed"/>
              </a:rPr>
              <a:t>June 19 - July 18</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t/>
            </a:r>
            <a:endParaRPr sz="11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3000" u="sng">
                <a:latin typeface="Barlow Condensed"/>
                <a:ea typeface="Barlow Condensed"/>
                <a:cs typeface="Barlow Condensed"/>
                <a:sym typeface="Barlow Condensed"/>
              </a:rPr>
              <a:t>Morning Practice</a:t>
            </a:r>
            <a:endParaRPr sz="3000" u="sng">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2500">
                <a:latin typeface="Barlow Condensed"/>
                <a:ea typeface="Barlow Condensed"/>
                <a:cs typeface="Barlow Condensed"/>
                <a:sym typeface="Barlow Condensed"/>
              </a:rPr>
              <a:t>(Monday, Tuesday, Wednesday)</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8:15 - 9:15 AM		13 &amp; Up</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9:00 - 9:45 AM		9 - 12 Year Olds</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9:45 - 10:15 AM		8 &amp; Under</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(Fridays)</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8:30 - 9:15 AM		All Ages</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9:30 - 10:15 AM		Ribbon Ceremony</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sz="10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3000" u="sng">
                <a:latin typeface="Barlow Condensed"/>
                <a:ea typeface="Barlow Condensed"/>
                <a:cs typeface="Barlow Condensed"/>
                <a:sym typeface="Barlow Condensed"/>
              </a:rPr>
              <a:t>Evening Practice</a:t>
            </a:r>
            <a:endParaRPr sz="3000" u="sng">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2500">
                <a:latin typeface="Barlow Condensed"/>
                <a:ea typeface="Barlow Condensed"/>
                <a:cs typeface="Barlow Condensed"/>
                <a:sym typeface="Barlow Condensed"/>
              </a:rPr>
              <a:t>(Monday, Tuesday, Thursday)</a:t>
            </a:r>
            <a:endParaRPr sz="3000" u="sng">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6:00 - 6:45 PM		8 &amp; Under</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6:45 - 7:45 PM		9 - 12 Year Olds</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7:15 - 8:15 PM		13 &amp; Up</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t/>
            </a:r>
            <a:endParaRPr sz="25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400">
              <a:latin typeface="Barlow Condensed"/>
              <a:ea typeface="Barlow Condensed"/>
              <a:cs typeface="Barlow Condensed"/>
              <a:sym typeface="Barlow Condensed"/>
            </a:endParaRPr>
          </a:p>
        </p:txBody>
      </p:sp>
      <p:sp>
        <p:nvSpPr>
          <p:cNvPr id="3584" name="Google Shape;3584;p20"/>
          <p:cNvSpPr txBox="1"/>
          <p:nvPr>
            <p:ph idx="2" type="body"/>
          </p:nvPr>
        </p:nvSpPr>
        <p:spPr>
          <a:xfrm>
            <a:off x="795575" y="3977900"/>
            <a:ext cx="4844400" cy="27258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100"/>
              <a:buNone/>
            </a:pPr>
            <a:r>
              <a:rPr lang="en-US" sz="3000">
                <a:latin typeface="Barlow Condensed"/>
                <a:ea typeface="Barlow Condensed"/>
                <a:cs typeface="Barlow Condensed"/>
                <a:sym typeface="Barlow Condensed"/>
              </a:rPr>
              <a:t>May 30 - June 13, 2023</a:t>
            </a:r>
            <a:endParaRPr sz="3000">
              <a:latin typeface="Barlow Condensed"/>
              <a:ea typeface="Barlow Condensed"/>
              <a:cs typeface="Barlow Condensed"/>
              <a:sym typeface="Barlow Condensed"/>
            </a:endParaRPr>
          </a:p>
          <a:p>
            <a:pPr indent="0" lvl="0" marL="0" rtl="0" algn="l">
              <a:lnSpc>
                <a:spcPct val="100000"/>
              </a:lnSpc>
              <a:spcBef>
                <a:spcPts val="0"/>
              </a:spcBef>
              <a:spcAft>
                <a:spcPts val="0"/>
              </a:spcAft>
              <a:buSzPts val="1100"/>
              <a:buNone/>
            </a:pPr>
            <a:r>
              <a:rPr lang="en-US" sz="2500">
                <a:latin typeface="Barlow Condensed"/>
                <a:ea typeface="Barlow Condensed"/>
                <a:cs typeface="Barlow Condensed"/>
                <a:sym typeface="Barlow Condensed"/>
              </a:rPr>
              <a:t>(Monday - Friday)</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SzPts val="1100"/>
              <a:buNone/>
            </a:pPr>
            <a:r>
              <a:rPr lang="en-US" sz="2500">
                <a:latin typeface="Barlow Condensed"/>
                <a:ea typeface="Barlow Condensed"/>
                <a:cs typeface="Barlow Condensed"/>
                <a:sym typeface="Barlow Condensed"/>
              </a:rPr>
              <a:t>5:30 - 6:00 PM			8 and Under</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SzPts val="1100"/>
              <a:buNone/>
            </a:pPr>
            <a:r>
              <a:rPr lang="en-US" sz="2500">
                <a:latin typeface="Barlow Condensed"/>
                <a:ea typeface="Barlow Condensed"/>
                <a:cs typeface="Barlow Condensed"/>
                <a:sym typeface="Barlow Condensed"/>
              </a:rPr>
              <a:t>6:00 - 6:45 PM			9 - 12 Year Olds</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SzPts val="1100"/>
              <a:buNone/>
            </a:pPr>
            <a:r>
              <a:rPr lang="en-US" sz="2500">
                <a:latin typeface="Barlow Condensed"/>
                <a:ea typeface="Barlow Condensed"/>
                <a:cs typeface="Barlow Condensed"/>
                <a:sym typeface="Barlow Condensed"/>
              </a:rPr>
              <a:t>6:30 - 7:30 PM			13 &amp; Up</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SzPts val="1100"/>
              <a:buNone/>
            </a:pPr>
            <a:r>
              <a:rPr lang="en-US">
                <a:latin typeface="Barlow Condensed"/>
                <a:ea typeface="Barlow Condensed"/>
                <a:cs typeface="Barlow Condensed"/>
                <a:sym typeface="Barlow Condensed"/>
              </a:rPr>
              <a:t>						</a:t>
            </a:r>
            <a:endParaRPr sz="14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t/>
            </a:r>
            <a:endParaRPr sz="2500"/>
          </a:p>
        </p:txBody>
      </p:sp>
      <p:sp>
        <p:nvSpPr>
          <p:cNvPr descr="Table" id="3585" name="Google Shape;3585;p20">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20">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20">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20">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9" name="Google Shape;3589;p20">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0" name="Google Shape;3590;p20">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p20">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20">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20">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20">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20">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20">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20">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98" name="Google Shape;3598;p20"/>
          <p:cNvPicPr preferRelativeResize="0"/>
          <p:nvPr/>
        </p:nvPicPr>
        <p:blipFill>
          <a:blip r:embed="rId16">
            <a:alphaModFix/>
          </a:blip>
          <a:stretch>
            <a:fillRect/>
          </a:stretch>
        </p:blipFill>
        <p:spPr>
          <a:xfrm>
            <a:off x="1598200" y="1232229"/>
            <a:ext cx="3239129" cy="1967087"/>
          </a:xfrm>
          <a:prstGeom prst="rect">
            <a:avLst/>
          </a:prstGeom>
          <a:noFill/>
          <a:ln>
            <a:noFill/>
          </a:ln>
        </p:spPr>
      </p:pic>
      <p:grpSp>
        <p:nvGrpSpPr>
          <p:cNvPr id="3599" name="Google Shape;3599;p20"/>
          <p:cNvGrpSpPr/>
          <p:nvPr/>
        </p:nvGrpSpPr>
        <p:grpSpPr>
          <a:xfrm>
            <a:off x="9445683" y="6086229"/>
            <a:ext cx="2126483" cy="679424"/>
            <a:chOff x="9064750" y="5911725"/>
            <a:chExt cx="2312651" cy="871950"/>
          </a:xfrm>
        </p:grpSpPr>
        <p:pic>
          <p:nvPicPr>
            <p:cNvPr id="3600" name="Google Shape;3600;p20"/>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3601" name="Google Shape;3601;p20"/>
            <p:cNvSpPr txBox="1"/>
            <p:nvPr/>
          </p:nvSpPr>
          <p:spPr>
            <a:xfrm>
              <a:off x="9064750" y="5954175"/>
              <a:ext cx="1152600" cy="82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602" name="Google Shape;3602;p20"/>
            <p:cNvSpPr txBox="1"/>
            <p:nvPr/>
          </p:nvSpPr>
          <p:spPr>
            <a:xfrm>
              <a:off x="10485675" y="6393975"/>
              <a:ext cx="623400" cy="3753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rgbClr val="0000FF"/>
                  </a:solidFill>
                  <a:latin typeface="Anton"/>
                  <a:ea typeface="Anton"/>
                  <a:cs typeface="Anton"/>
                  <a:sym typeface="Anton"/>
                </a:rPr>
                <a:t>CLICK HERE</a:t>
              </a:r>
              <a:endParaRPr sz="700">
                <a:solidFill>
                  <a:srgbClr val="0000FF"/>
                </a:solidFill>
                <a:latin typeface="Anton"/>
                <a:ea typeface="Anton"/>
                <a:cs typeface="Anton"/>
                <a:sym typeface="Anton"/>
              </a:endParaRPr>
            </a:p>
          </p:txBody>
        </p:sp>
      </p:grpSp>
      <p:sp>
        <p:nvSpPr>
          <p:cNvPr id="3603" name="Google Shape;3603;p20"/>
          <p:cNvSpPr txBox="1"/>
          <p:nvPr/>
        </p:nvSpPr>
        <p:spPr>
          <a:xfrm>
            <a:off x="2027063" y="3280813"/>
            <a:ext cx="238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Barlow Semi Condensed"/>
                <a:ea typeface="Barlow Semi Condensed"/>
                <a:cs typeface="Barlow Semi Condensed"/>
                <a:sym typeface="Barlow Semi Condensed"/>
              </a:rPr>
              <a:t>FOR ALL SWIMMERS</a:t>
            </a:r>
            <a:endParaRPr>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a:latin typeface="Barlow Semi Condensed"/>
                <a:ea typeface="Barlow Semi Condensed"/>
                <a:cs typeface="Barlow Semi Condensed"/>
                <a:sym typeface="Barlow Semi Condensed"/>
              </a:rPr>
              <a:t>(NEW &amp; RETURNING)</a:t>
            </a:r>
            <a:endParaRPr>
              <a:latin typeface="Barlow Semi Condensed"/>
              <a:ea typeface="Barlow Semi Condensed"/>
              <a:cs typeface="Barlow Semi Condensed"/>
              <a:sym typeface="Barlow Semi Condensed"/>
            </a:endParaRPr>
          </a:p>
        </p:txBody>
      </p:sp>
      <p:sp>
        <p:nvSpPr>
          <p:cNvPr id="3604" name="Google Shape;3604;p20"/>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31</a:t>
            </a:r>
            <a:endParaRPr sz="3000">
              <a:latin typeface="Barlow Condensed"/>
              <a:ea typeface="Barlow Condensed"/>
              <a:cs typeface="Barlow Condensed"/>
              <a:sym typeface="Barlow Condensed"/>
            </a:endParaRPr>
          </a:p>
        </p:txBody>
      </p:sp>
      <p:sp>
        <p:nvSpPr>
          <p:cNvPr id="3605" name="Google Shape;3605;p20"/>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9" name="Shape 3609"/>
        <p:cNvGrpSpPr/>
        <p:nvPr/>
      </p:nvGrpSpPr>
      <p:grpSpPr>
        <a:xfrm>
          <a:off x="0" y="0"/>
          <a:ext cx="0" cy="0"/>
          <a:chOff x="0" y="0"/>
          <a:chExt cx="0" cy="0"/>
        </a:xfrm>
      </p:grpSpPr>
      <p:sp>
        <p:nvSpPr>
          <p:cNvPr id="3610" name="Google Shape;3610;p21"/>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3700"/>
              <a:buFont typeface="Arial"/>
              <a:buNone/>
            </a:pPr>
            <a:r>
              <a:rPr lang="en-US"/>
              <a:t>PRACTICE SCHEDULE</a:t>
            </a:r>
            <a:endParaRPr/>
          </a:p>
          <a:p>
            <a:pPr indent="0" lvl="0" marL="0" rtl="0" algn="l">
              <a:lnSpc>
                <a:spcPct val="100000"/>
              </a:lnSpc>
              <a:spcBef>
                <a:spcPts val="0"/>
              </a:spcBef>
              <a:spcAft>
                <a:spcPts val="0"/>
              </a:spcAft>
              <a:buSzPts val="3700"/>
              <a:buNone/>
            </a:pPr>
            <a:r>
              <a:t/>
            </a:r>
            <a:endParaRPr/>
          </a:p>
        </p:txBody>
      </p:sp>
      <p:sp>
        <p:nvSpPr>
          <p:cNvPr id="3611" name="Google Shape;3611;p21"/>
          <p:cNvSpPr txBox="1"/>
          <p:nvPr>
            <p:ph idx="1" type="body"/>
          </p:nvPr>
        </p:nvSpPr>
        <p:spPr>
          <a:xfrm>
            <a:off x="1589125" y="3841950"/>
            <a:ext cx="4257000" cy="35547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1800"/>
              <a:buFont typeface="Arial"/>
              <a:buNone/>
            </a:pPr>
            <a:r>
              <a:rPr b="1" i="1" lang="en-US" sz="2500">
                <a:latin typeface="Barlow Condensed"/>
                <a:ea typeface="Barlow Condensed"/>
                <a:cs typeface="Barlow Condensed"/>
                <a:sym typeface="Barlow Condensed"/>
              </a:rPr>
              <a:t>Practice Schedule Modifications</a:t>
            </a:r>
            <a:r>
              <a:rPr b="1" i="1" lang="en-US" sz="2500">
                <a:latin typeface="Barlow Condensed"/>
                <a:ea typeface="Barlow Condensed"/>
                <a:cs typeface="Barlow Condensed"/>
                <a:sym typeface="Barlow Condensed"/>
              </a:rPr>
              <a:t>:</a:t>
            </a:r>
            <a:endParaRPr b="1" i="1" sz="25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May 29 , 2023</a:t>
            </a:r>
            <a:endParaRPr sz="25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1400">
                <a:latin typeface="Barlow Condensed"/>
                <a:ea typeface="Barlow Condensed"/>
                <a:cs typeface="Barlow Condensed"/>
                <a:sym typeface="Barlow Condensed"/>
              </a:rPr>
              <a:t>(no practice)</a:t>
            </a:r>
            <a:endParaRPr sz="25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June 15, 2023</a:t>
            </a:r>
            <a:endParaRPr sz="25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1400">
                <a:latin typeface="Barlow Condensed"/>
                <a:ea typeface="Barlow Condensed"/>
                <a:cs typeface="Barlow Condensed"/>
                <a:sym typeface="Barlow Condensed"/>
              </a:rPr>
              <a:t>(no practice)</a:t>
            </a:r>
            <a:endParaRPr sz="25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July 4, 2023 </a:t>
            </a:r>
            <a:endParaRPr sz="25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1400">
                <a:latin typeface="Barlow Condensed"/>
                <a:ea typeface="Barlow Condensed"/>
                <a:cs typeface="Barlow Condensed"/>
                <a:sym typeface="Barlow Condensed"/>
              </a:rPr>
              <a:t>(no </a:t>
            </a:r>
            <a:r>
              <a:rPr b="1" lang="en-US" sz="1400">
                <a:latin typeface="Barlow Condensed"/>
                <a:ea typeface="Barlow Condensed"/>
                <a:cs typeface="Barlow Condensed"/>
                <a:sym typeface="Barlow Condensed"/>
              </a:rPr>
              <a:t>evening</a:t>
            </a:r>
            <a:r>
              <a:rPr lang="en-US" sz="1400">
                <a:latin typeface="Barlow Condensed"/>
                <a:ea typeface="Barlow Condensed"/>
                <a:cs typeface="Barlow Condensed"/>
                <a:sym typeface="Barlow Condensed"/>
              </a:rPr>
              <a:t> practice)</a:t>
            </a:r>
            <a:endParaRPr sz="14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July 5, 2023</a:t>
            </a:r>
            <a:endParaRPr sz="25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1400">
                <a:latin typeface="Barlow Condensed"/>
                <a:ea typeface="Barlow Condensed"/>
                <a:cs typeface="Barlow Condensed"/>
                <a:sym typeface="Barlow Condensed"/>
              </a:rPr>
              <a:t>(no </a:t>
            </a:r>
            <a:r>
              <a:rPr b="1" lang="en-US" sz="1400">
                <a:latin typeface="Barlow Condensed"/>
                <a:ea typeface="Barlow Condensed"/>
                <a:cs typeface="Barlow Condensed"/>
                <a:sym typeface="Barlow Condensed"/>
              </a:rPr>
              <a:t>morning</a:t>
            </a:r>
            <a:r>
              <a:rPr lang="en-US" sz="1400">
                <a:latin typeface="Barlow Condensed"/>
                <a:ea typeface="Barlow Condensed"/>
                <a:cs typeface="Barlow Condensed"/>
                <a:sym typeface="Barlow Condensed"/>
              </a:rPr>
              <a:t> practice)</a:t>
            </a:r>
            <a:endParaRPr sz="1400">
              <a:latin typeface="Barlow Condensed"/>
              <a:ea typeface="Barlow Condensed"/>
              <a:cs typeface="Barlow Condensed"/>
              <a:sym typeface="Barlow Condensed"/>
            </a:endParaRPr>
          </a:p>
        </p:txBody>
      </p:sp>
      <p:sp>
        <p:nvSpPr>
          <p:cNvPr id="3612" name="Google Shape;3612;p21"/>
          <p:cNvSpPr txBox="1"/>
          <p:nvPr>
            <p:ph idx="2" type="body"/>
          </p:nvPr>
        </p:nvSpPr>
        <p:spPr>
          <a:xfrm>
            <a:off x="791475" y="1253425"/>
            <a:ext cx="4844400" cy="18588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800"/>
              <a:buFont typeface="Arial"/>
              <a:buNone/>
            </a:pPr>
            <a:r>
              <a:rPr lang="en-US" sz="3000" u="sng">
                <a:latin typeface="Barlow Condensed"/>
                <a:ea typeface="Barlow Condensed"/>
                <a:cs typeface="Barlow Condensed"/>
                <a:sym typeface="Barlow Condensed"/>
              </a:rPr>
              <a:t>Friday Morning Practice</a:t>
            </a:r>
            <a:endParaRPr sz="3000" u="sng">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rPr lang="en-US" sz="2500">
                <a:latin typeface="Barlow Condensed"/>
                <a:ea typeface="Barlow Condensed"/>
                <a:cs typeface="Barlow Condensed"/>
                <a:sym typeface="Barlow Condensed"/>
              </a:rPr>
              <a:t>Optional</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Starting June 19, 2023</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8:30 - 9:15 AM		All Ages</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9:30 - 10:15 AM		Fun Friday / Ribbon</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					Ceremony</a:t>
            </a:r>
            <a:endParaRPr sz="2500">
              <a:latin typeface="Barlow Condensed"/>
              <a:ea typeface="Barlow Condensed"/>
              <a:cs typeface="Barlow Condensed"/>
              <a:sym typeface="Barlow Condensed"/>
            </a:endParaRPr>
          </a:p>
          <a:p>
            <a:pPr indent="0" lvl="0" marL="0" rtl="0" algn="l">
              <a:lnSpc>
                <a:spcPct val="115000"/>
              </a:lnSpc>
              <a:spcBef>
                <a:spcPts val="0"/>
              </a:spcBef>
              <a:spcAft>
                <a:spcPts val="2100"/>
              </a:spcAft>
              <a:buSzPts val="1800"/>
              <a:buNone/>
            </a:pPr>
            <a:r>
              <a:t/>
            </a:r>
            <a:endParaRPr>
              <a:latin typeface="Barlow Condensed"/>
              <a:ea typeface="Barlow Condensed"/>
              <a:cs typeface="Barlow Condensed"/>
              <a:sym typeface="Barlow Condensed"/>
            </a:endParaRPr>
          </a:p>
        </p:txBody>
      </p:sp>
      <p:sp>
        <p:nvSpPr>
          <p:cNvPr descr="Table" id="3613" name="Google Shape;3613;p21">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21">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21">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21">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21">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21">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21">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21">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21">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21">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3" name="Google Shape;3623;p21">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4" name="Google Shape;3624;p21">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21">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26" name="Google Shape;3626;p21"/>
          <p:cNvPicPr preferRelativeResize="0"/>
          <p:nvPr/>
        </p:nvPicPr>
        <p:blipFill>
          <a:blip r:embed="rId16">
            <a:alphaModFix/>
          </a:blip>
          <a:stretch>
            <a:fillRect/>
          </a:stretch>
        </p:blipFill>
        <p:spPr>
          <a:xfrm>
            <a:off x="4256300" y="2100742"/>
            <a:ext cx="1379460" cy="731400"/>
          </a:xfrm>
          <a:prstGeom prst="rect">
            <a:avLst/>
          </a:prstGeom>
          <a:noFill/>
          <a:ln>
            <a:noFill/>
          </a:ln>
        </p:spPr>
      </p:pic>
      <p:pic>
        <p:nvPicPr>
          <p:cNvPr id="3627" name="Google Shape;3627;p21"/>
          <p:cNvPicPr preferRelativeResize="0"/>
          <p:nvPr/>
        </p:nvPicPr>
        <p:blipFill>
          <a:blip r:embed="rId17">
            <a:alphaModFix/>
          </a:blip>
          <a:stretch>
            <a:fillRect/>
          </a:stretch>
        </p:blipFill>
        <p:spPr>
          <a:xfrm rot="1409988">
            <a:off x="758585" y="4668263"/>
            <a:ext cx="1917408" cy="1902072"/>
          </a:xfrm>
          <a:prstGeom prst="rect">
            <a:avLst/>
          </a:prstGeom>
          <a:noFill/>
          <a:ln>
            <a:noFill/>
          </a:ln>
        </p:spPr>
      </p:pic>
      <p:sp>
        <p:nvSpPr>
          <p:cNvPr id="3628" name="Google Shape;3628;p21"/>
          <p:cNvSpPr txBox="1"/>
          <p:nvPr/>
        </p:nvSpPr>
        <p:spPr>
          <a:xfrm>
            <a:off x="6532100" y="1147550"/>
            <a:ext cx="4926600" cy="591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dk1"/>
                </a:solidFill>
                <a:latin typeface="Barlow Semi Condensed"/>
                <a:ea typeface="Barlow Semi Condensed"/>
                <a:cs typeface="Barlow Semi Condensed"/>
                <a:sym typeface="Barlow Semi Condensed"/>
              </a:rPr>
              <a:t>********************************</a:t>
            </a:r>
            <a:endParaRPr sz="30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3100">
                <a:solidFill>
                  <a:schemeClr val="dk1"/>
                </a:solidFill>
                <a:latin typeface="Barlow Condensed"/>
                <a:ea typeface="Barlow Condensed"/>
                <a:cs typeface="Barlow Condensed"/>
                <a:sym typeface="Barlow Condensed"/>
              </a:rPr>
              <a:t>I</a:t>
            </a:r>
            <a:r>
              <a:rPr lang="en-US" sz="3100" u="sng">
                <a:solidFill>
                  <a:schemeClr val="dk1"/>
                </a:solidFill>
                <a:latin typeface="Barlow Condensed"/>
                <a:ea typeface="Barlow Condensed"/>
                <a:cs typeface="Barlow Condensed"/>
                <a:sym typeface="Barlow Condensed"/>
              </a:rPr>
              <a:t>n-Person Registration</a:t>
            </a:r>
            <a:endParaRPr sz="3100" u="sng">
              <a:solidFill>
                <a:schemeClr val="dk1"/>
              </a:solidFill>
              <a:latin typeface="Barlow Condensed"/>
              <a:ea typeface="Barlow Condensed"/>
              <a:cs typeface="Barlow Condensed"/>
              <a:sym typeface="Barlow Condensed"/>
            </a:endParaRPr>
          </a:p>
          <a:p>
            <a:pPr indent="0" lvl="0" marL="0" rtl="0" algn="ctr">
              <a:spcBef>
                <a:spcPts val="0"/>
              </a:spcBef>
              <a:spcAft>
                <a:spcPts val="0"/>
              </a:spcAft>
              <a:buNone/>
            </a:pPr>
            <a:r>
              <a:rPr lang="en-US" sz="3100">
                <a:solidFill>
                  <a:schemeClr val="dk1"/>
                </a:solidFill>
                <a:latin typeface="Barlow Condensed"/>
                <a:ea typeface="Barlow Condensed"/>
                <a:cs typeface="Barlow Condensed"/>
                <a:sym typeface="Barlow Condensed"/>
              </a:rPr>
              <a:t>April 21, 2023 &amp; May 26, 2023</a:t>
            </a:r>
            <a:endParaRPr sz="31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rPr lang="en-US" sz="2600">
                <a:solidFill>
                  <a:schemeClr val="dk1"/>
                </a:solidFill>
                <a:latin typeface="Barlow Condensed"/>
                <a:ea typeface="Barlow Condensed"/>
                <a:cs typeface="Barlow Condensed"/>
                <a:sym typeface="Barlow Condensed"/>
              </a:rPr>
              <a:t>        5:00 - 7:00 PM        </a:t>
            </a:r>
            <a:r>
              <a:rPr lang="en-US" sz="2600">
                <a:solidFill>
                  <a:schemeClr val="dk1"/>
                </a:solidFill>
                <a:latin typeface="Barlow Condensed"/>
                <a:ea typeface="Barlow Condensed"/>
                <a:cs typeface="Barlow Condensed"/>
                <a:sym typeface="Barlow Condensed"/>
              </a:rPr>
              <a:t>6:00 - 7:00 PM	</a:t>
            </a:r>
            <a:endParaRPr sz="2600">
              <a:solidFill>
                <a:schemeClr val="dk1"/>
              </a:solidFill>
              <a:latin typeface="Barlow Condensed"/>
              <a:ea typeface="Barlow Condensed"/>
              <a:cs typeface="Barlow Condensed"/>
              <a:sym typeface="Barlow Condensed"/>
            </a:endParaRPr>
          </a:p>
          <a:p>
            <a:pPr indent="0" lvl="0" marL="0" rtl="0" algn="ctr">
              <a:spcBef>
                <a:spcPts val="0"/>
              </a:spcBef>
              <a:spcAft>
                <a:spcPts val="0"/>
              </a:spcAft>
              <a:buNone/>
            </a:pPr>
            <a:r>
              <a:t/>
            </a:r>
            <a:endParaRPr sz="2600">
              <a:solidFill>
                <a:schemeClr val="dk1"/>
              </a:solidFill>
              <a:latin typeface="Barlow Condensed"/>
              <a:ea typeface="Barlow Condensed"/>
              <a:cs typeface="Barlow Condensed"/>
              <a:sym typeface="Barlow Condensed"/>
            </a:endParaRPr>
          </a:p>
          <a:p>
            <a:pPr indent="0" lvl="0" marL="0" rtl="0" algn="ctr">
              <a:spcBef>
                <a:spcPts val="0"/>
              </a:spcBef>
              <a:spcAft>
                <a:spcPts val="0"/>
              </a:spcAft>
              <a:buNone/>
            </a:pPr>
            <a:r>
              <a:rPr lang="en-US" sz="3100" u="sng">
                <a:solidFill>
                  <a:schemeClr val="dk1"/>
                </a:solidFill>
                <a:latin typeface="Barlow Condensed"/>
                <a:ea typeface="Barlow Condensed"/>
                <a:cs typeface="Barlow Condensed"/>
                <a:sym typeface="Barlow Condensed"/>
              </a:rPr>
              <a:t>New </a:t>
            </a:r>
            <a:r>
              <a:rPr lang="en-US" sz="3100" u="sng">
                <a:solidFill>
                  <a:schemeClr val="dk1"/>
                </a:solidFill>
                <a:latin typeface="Barlow Condensed"/>
                <a:ea typeface="Barlow Condensed"/>
                <a:cs typeface="Barlow Condensed"/>
                <a:sym typeface="Barlow Condensed"/>
              </a:rPr>
              <a:t>Parent Information Session</a:t>
            </a:r>
            <a:endParaRPr sz="2600" u="sng">
              <a:solidFill>
                <a:schemeClr val="dk1"/>
              </a:solidFill>
              <a:latin typeface="Barlow Condensed"/>
              <a:ea typeface="Barlow Condensed"/>
              <a:cs typeface="Barlow Condensed"/>
              <a:sym typeface="Barlow Condensed"/>
            </a:endParaRPr>
          </a:p>
          <a:p>
            <a:pPr indent="0" lvl="0" marL="0" rtl="0" algn="ctr">
              <a:spcBef>
                <a:spcPts val="0"/>
              </a:spcBef>
              <a:spcAft>
                <a:spcPts val="0"/>
              </a:spcAft>
              <a:buNone/>
            </a:pPr>
            <a:r>
              <a:rPr lang="en-US" sz="2600">
                <a:solidFill>
                  <a:schemeClr val="dk1"/>
                </a:solidFill>
                <a:latin typeface="Barlow Condensed"/>
                <a:ea typeface="Barlow Condensed"/>
                <a:cs typeface="Barlow Condensed"/>
                <a:sym typeface="Barlow Condensed"/>
              </a:rPr>
              <a:t>May 26, 2023       </a:t>
            </a:r>
            <a:r>
              <a:rPr lang="en-US" sz="2600">
                <a:solidFill>
                  <a:schemeClr val="dk1"/>
                </a:solidFill>
                <a:latin typeface="Barlow Condensed"/>
                <a:ea typeface="Barlow Condensed"/>
                <a:cs typeface="Barlow Condensed"/>
                <a:sym typeface="Barlow Condensed"/>
              </a:rPr>
              <a:t>7:00 PM</a:t>
            </a:r>
            <a:endParaRPr sz="2600">
              <a:solidFill>
                <a:schemeClr val="dk1"/>
              </a:solidFill>
              <a:latin typeface="Barlow Condensed"/>
              <a:ea typeface="Barlow Condensed"/>
              <a:cs typeface="Barlow Condensed"/>
              <a:sym typeface="Barlow Condensed"/>
            </a:endParaRPr>
          </a:p>
          <a:p>
            <a:pPr indent="-342900" lvl="0" marL="457200" rtl="0" algn="l">
              <a:spcBef>
                <a:spcPts val="0"/>
              </a:spcBef>
              <a:spcAft>
                <a:spcPts val="0"/>
              </a:spcAft>
              <a:buClr>
                <a:schemeClr val="dk1"/>
              </a:buClr>
              <a:buSzPts val="1800"/>
              <a:buFont typeface="Barlow Condensed"/>
              <a:buChar char="-"/>
            </a:pPr>
            <a:r>
              <a:rPr lang="en-US" sz="1800">
                <a:solidFill>
                  <a:schemeClr val="dk1"/>
                </a:solidFill>
                <a:latin typeface="Barlow Condensed"/>
                <a:ea typeface="Barlow Condensed"/>
                <a:cs typeface="Barlow Condensed"/>
                <a:sym typeface="Barlow Condensed"/>
              </a:rPr>
              <a:t>Meet the coaches</a:t>
            </a:r>
            <a:endParaRPr sz="1800">
              <a:solidFill>
                <a:schemeClr val="dk1"/>
              </a:solidFill>
              <a:latin typeface="Barlow Condensed"/>
              <a:ea typeface="Barlow Condensed"/>
              <a:cs typeface="Barlow Condensed"/>
              <a:sym typeface="Barlow Condensed"/>
            </a:endParaRPr>
          </a:p>
          <a:p>
            <a:pPr indent="-342900" lvl="0" marL="457200" rtl="0" algn="l">
              <a:spcBef>
                <a:spcPts val="0"/>
              </a:spcBef>
              <a:spcAft>
                <a:spcPts val="0"/>
              </a:spcAft>
              <a:buClr>
                <a:schemeClr val="dk1"/>
              </a:buClr>
              <a:buSzPts val="1800"/>
              <a:buFont typeface="Barlow Condensed"/>
              <a:buChar char="-"/>
            </a:pPr>
            <a:r>
              <a:rPr lang="en-US" sz="1800">
                <a:solidFill>
                  <a:schemeClr val="dk1"/>
                </a:solidFill>
                <a:latin typeface="Barlow Condensed"/>
                <a:ea typeface="Barlow Condensed"/>
                <a:cs typeface="Barlow Condensed"/>
                <a:sym typeface="Barlow Condensed"/>
              </a:rPr>
              <a:t>Learn all about swim meets</a:t>
            </a:r>
            <a:endParaRPr sz="1800">
              <a:solidFill>
                <a:schemeClr val="dk1"/>
              </a:solidFill>
              <a:latin typeface="Barlow Condensed"/>
              <a:ea typeface="Barlow Condensed"/>
              <a:cs typeface="Barlow Condensed"/>
              <a:sym typeface="Barlow Condensed"/>
            </a:endParaRPr>
          </a:p>
          <a:p>
            <a:pPr indent="-342900" lvl="0" marL="457200" rtl="0" algn="l">
              <a:spcBef>
                <a:spcPts val="0"/>
              </a:spcBef>
              <a:spcAft>
                <a:spcPts val="0"/>
              </a:spcAft>
              <a:buClr>
                <a:schemeClr val="dk1"/>
              </a:buClr>
              <a:buSzPts val="1800"/>
              <a:buFont typeface="Barlow Condensed"/>
              <a:buChar char="-"/>
            </a:pPr>
            <a:r>
              <a:rPr lang="en-US" sz="1800">
                <a:solidFill>
                  <a:schemeClr val="dk1"/>
                </a:solidFill>
                <a:latin typeface="Barlow Condensed"/>
                <a:ea typeface="Barlow Condensed"/>
                <a:cs typeface="Barlow Condensed"/>
                <a:sym typeface="Barlow Condensed"/>
              </a:rPr>
              <a:t>Gain a better understanding about time standards, stroke requirements, disqualifications, and how to read the results</a:t>
            </a:r>
            <a:endParaRPr sz="1800">
              <a:solidFill>
                <a:schemeClr val="dk1"/>
              </a:solidFill>
              <a:latin typeface="Barlow Condensed"/>
              <a:ea typeface="Barlow Condensed"/>
              <a:cs typeface="Barlow Condensed"/>
              <a:sym typeface="Barlow Condensed"/>
            </a:endParaRPr>
          </a:p>
          <a:p>
            <a:pPr indent="-342900" lvl="0" marL="457200" rtl="0" algn="l">
              <a:spcBef>
                <a:spcPts val="0"/>
              </a:spcBef>
              <a:spcAft>
                <a:spcPts val="0"/>
              </a:spcAft>
              <a:buClr>
                <a:schemeClr val="dk1"/>
              </a:buClr>
              <a:buSzPts val="1800"/>
              <a:buFont typeface="Barlow Condensed"/>
              <a:buChar char="-"/>
            </a:pPr>
            <a:r>
              <a:rPr lang="en-US" sz="1800">
                <a:solidFill>
                  <a:schemeClr val="dk1"/>
                </a:solidFill>
                <a:latin typeface="Barlow Condensed"/>
                <a:ea typeface="Barlow Condensed"/>
                <a:cs typeface="Barlow Condensed"/>
                <a:sym typeface="Barlow Condensed"/>
              </a:rPr>
              <a:t>Sign up to volunteer!</a:t>
            </a:r>
            <a:endParaRPr sz="1800">
              <a:solidFill>
                <a:schemeClr val="dk1"/>
              </a:solidFill>
              <a:latin typeface="Barlow Condensed"/>
              <a:ea typeface="Barlow Condensed"/>
              <a:cs typeface="Barlow Condensed"/>
              <a:sym typeface="Barlow Condensed"/>
            </a:endParaRPr>
          </a:p>
          <a:p>
            <a:pPr indent="0" lvl="0" marL="2743200" rtl="0" algn="l">
              <a:spcBef>
                <a:spcPts val="0"/>
              </a:spcBef>
              <a:spcAft>
                <a:spcPts val="0"/>
              </a:spcAft>
              <a:buNone/>
            </a:pPr>
            <a:r>
              <a:t/>
            </a:r>
            <a:endParaRPr sz="17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3200">
                <a:solidFill>
                  <a:schemeClr val="dk1"/>
                </a:solidFill>
                <a:latin typeface="Barlow Semi Condensed"/>
                <a:ea typeface="Barlow Semi Condensed"/>
                <a:cs typeface="Barlow Semi Condensed"/>
                <a:sym typeface="Barlow Semi Condensed"/>
              </a:rPr>
              <a:t>    </a:t>
            </a:r>
            <a:r>
              <a:rPr lang="en-US" sz="3200">
                <a:solidFill>
                  <a:schemeClr val="dk1"/>
                </a:solidFill>
                <a:latin typeface="Barlow Semi Condensed"/>
                <a:ea typeface="Barlow Semi Condensed"/>
                <a:cs typeface="Barlow Semi Condensed"/>
                <a:sym typeface="Barlow Semi Condensed"/>
              </a:rPr>
              <a:t>**************************</a:t>
            </a:r>
            <a:endParaRPr sz="32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pic>
        <p:nvPicPr>
          <p:cNvPr id="3629" name="Google Shape;3629;p21"/>
          <p:cNvPicPr preferRelativeResize="0"/>
          <p:nvPr/>
        </p:nvPicPr>
        <p:blipFill>
          <a:blip r:embed="rId18">
            <a:alphaModFix/>
          </a:blip>
          <a:stretch>
            <a:fillRect/>
          </a:stretch>
        </p:blipFill>
        <p:spPr>
          <a:xfrm>
            <a:off x="7840770" y="271250"/>
            <a:ext cx="2099926" cy="1496200"/>
          </a:xfrm>
          <a:prstGeom prst="rect">
            <a:avLst/>
          </a:prstGeom>
          <a:noFill/>
          <a:ln>
            <a:noFill/>
          </a:ln>
        </p:spPr>
      </p:pic>
      <p:sp>
        <p:nvSpPr>
          <p:cNvPr id="3630" name="Google Shape;3630;p21"/>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33</a:t>
            </a:r>
            <a:endParaRPr sz="3000">
              <a:latin typeface="Barlow Condensed"/>
              <a:ea typeface="Barlow Condensed"/>
              <a:cs typeface="Barlow Condensed"/>
              <a:sym typeface="Barlow Condensed"/>
            </a:endParaRPr>
          </a:p>
        </p:txBody>
      </p:sp>
      <p:sp>
        <p:nvSpPr>
          <p:cNvPr id="3631" name="Google Shape;3631;p21"/>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34</a:t>
            </a:r>
            <a:endParaRPr sz="3000">
              <a:latin typeface="Barlow Condensed"/>
              <a:ea typeface="Barlow Condensed"/>
              <a:cs typeface="Barlow Condensed"/>
              <a:sym typeface="Barlow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8" name="Shape 3188"/>
        <p:cNvGrpSpPr/>
        <p:nvPr/>
      </p:nvGrpSpPr>
      <p:grpSpPr>
        <a:xfrm>
          <a:off x="0" y="0"/>
          <a:ext cx="0" cy="0"/>
          <a:chOff x="0" y="0"/>
          <a:chExt cx="0" cy="0"/>
        </a:xfrm>
      </p:grpSpPr>
      <p:sp>
        <p:nvSpPr>
          <p:cNvPr id="3189" name="Google Shape;3189;p2"/>
          <p:cNvSpPr txBox="1"/>
          <p:nvPr>
            <p:ph type="title"/>
          </p:nvPr>
        </p:nvSpPr>
        <p:spPr>
          <a:xfrm>
            <a:off x="6791250" y="381700"/>
            <a:ext cx="4590300" cy="1309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Quick Access</a:t>
            </a:r>
            <a:endParaRPr/>
          </a:p>
        </p:txBody>
      </p:sp>
      <p:sp>
        <p:nvSpPr>
          <p:cNvPr id="3190" name="Google Shape;3190;p2">
            <a:hlinkClick action="ppaction://hlinksldjump" r:id="rId3"/>
          </p:cNvPr>
          <p:cNvSpPr/>
          <p:nvPr/>
        </p:nvSpPr>
        <p:spPr>
          <a:xfrm>
            <a:off x="6964474" y="1784400"/>
            <a:ext cx="1962600" cy="401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WELCOME &amp; CONTACTS</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 (PAGES 1-8)</a:t>
            </a:r>
            <a:endParaRPr b="0" i="0" sz="1400" u="none" cap="none" strike="noStrike">
              <a:solidFill>
                <a:srgbClr val="000000"/>
              </a:solidFill>
              <a:latin typeface="Arial"/>
              <a:ea typeface="Arial"/>
              <a:cs typeface="Arial"/>
              <a:sym typeface="Arial"/>
            </a:endParaRPr>
          </a:p>
        </p:txBody>
      </p:sp>
      <p:sp>
        <p:nvSpPr>
          <p:cNvPr id="3191" name="Google Shape;3191;p2">
            <a:hlinkClick action="ppaction://hlinksldjump" r:id="rId4"/>
          </p:cNvPr>
          <p:cNvSpPr/>
          <p:nvPr/>
        </p:nvSpPr>
        <p:spPr>
          <a:xfrm>
            <a:off x="9088828" y="1784400"/>
            <a:ext cx="1962600" cy="401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TIME TO VOLUNTEER!</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59-72)</a:t>
            </a:r>
            <a:endParaRPr>
              <a:solidFill>
                <a:schemeClr val="lt1"/>
              </a:solidFill>
              <a:latin typeface="Barlow Condensed Medium"/>
              <a:ea typeface="Barlow Condensed Medium"/>
              <a:cs typeface="Barlow Condensed Medium"/>
              <a:sym typeface="Barlow Condensed Medium"/>
            </a:endParaRPr>
          </a:p>
        </p:txBody>
      </p:sp>
      <p:sp>
        <p:nvSpPr>
          <p:cNvPr id="3192" name="Google Shape;3192;p2">
            <a:hlinkClick action="ppaction://hlinksldjump" r:id="rId5"/>
          </p:cNvPr>
          <p:cNvSpPr/>
          <p:nvPr/>
        </p:nvSpPr>
        <p:spPr>
          <a:xfrm>
            <a:off x="6964474" y="2429323"/>
            <a:ext cx="1962600" cy="401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MEET THE COACH</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9-12)</a:t>
            </a:r>
            <a:endParaRPr>
              <a:solidFill>
                <a:schemeClr val="lt1"/>
              </a:solidFill>
              <a:latin typeface="Barlow Condensed Medium"/>
              <a:ea typeface="Barlow Condensed Medium"/>
              <a:cs typeface="Barlow Condensed Medium"/>
              <a:sym typeface="Barlow Condensed Medium"/>
            </a:endParaRPr>
          </a:p>
        </p:txBody>
      </p:sp>
      <p:sp>
        <p:nvSpPr>
          <p:cNvPr id="3193" name="Google Shape;3193;p2">
            <a:hlinkClick action="ppaction://hlinksldjump" r:id="rId6"/>
          </p:cNvPr>
          <p:cNvSpPr/>
          <p:nvPr/>
        </p:nvSpPr>
        <p:spPr>
          <a:xfrm>
            <a:off x="9088828" y="2429323"/>
            <a:ext cx="1962600" cy="401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CONCESSIONS</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73-80)</a:t>
            </a:r>
            <a:endParaRPr>
              <a:solidFill>
                <a:schemeClr val="lt1"/>
              </a:solidFill>
              <a:latin typeface="Barlow Condensed Medium"/>
              <a:ea typeface="Barlow Condensed Medium"/>
              <a:cs typeface="Barlow Condensed Medium"/>
              <a:sym typeface="Barlow Condensed Medium"/>
            </a:endParaRPr>
          </a:p>
        </p:txBody>
      </p:sp>
      <p:sp>
        <p:nvSpPr>
          <p:cNvPr id="3194" name="Google Shape;3194;p2">
            <a:hlinkClick action="ppaction://hlinksldjump" r:id="rId7"/>
          </p:cNvPr>
          <p:cNvSpPr/>
          <p:nvPr/>
        </p:nvSpPr>
        <p:spPr>
          <a:xfrm>
            <a:off x="6964474" y="3074246"/>
            <a:ext cx="1962600" cy="401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REGISTRATION</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13-20)</a:t>
            </a:r>
            <a:endParaRPr>
              <a:solidFill>
                <a:schemeClr val="lt1"/>
              </a:solidFill>
              <a:latin typeface="Barlow Condensed Medium"/>
              <a:ea typeface="Barlow Condensed Medium"/>
              <a:cs typeface="Barlow Condensed Medium"/>
              <a:sym typeface="Barlow Condensed Medium"/>
            </a:endParaRPr>
          </a:p>
        </p:txBody>
      </p:sp>
      <p:sp>
        <p:nvSpPr>
          <p:cNvPr id="3195" name="Google Shape;3195;p2">
            <a:hlinkClick action="ppaction://hlinksldjump" r:id="rId8"/>
          </p:cNvPr>
          <p:cNvSpPr/>
          <p:nvPr/>
        </p:nvSpPr>
        <p:spPr>
          <a:xfrm>
            <a:off x="9088828" y="3074246"/>
            <a:ext cx="1962600" cy="401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LET’S CELEBRATE!</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81-84)</a:t>
            </a:r>
            <a:endParaRPr>
              <a:solidFill>
                <a:schemeClr val="lt1"/>
              </a:solidFill>
              <a:latin typeface="Barlow Condensed Medium"/>
              <a:ea typeface="Barlow Condensed Medium"/>
              <a:cs typeface="Barlow Condensed Medium"/>
              <a:sym typeface="Barlow Condensed Medium"/>
            </a:endParaRPr>
          </a:p>
        </p:txBody>
      </p:sp>
      <p:sp>
        <p:nvSpPr>
          <p:cNvPr id="3196" name="Google Shape;3196;p2">
            <a:hlinkClick action="ppaction://hlinksldjump" r:id="rId9"/>
          </p:cNvPr>
          <p:cNvSpPr/>
          <p:nvPr/>
        </p:nvSpPr>
        <p:spPr>
          <a:xfrm>
            <a:off x="6964474" y="3719168"/>
            <a:ext cx="1962600" cy="40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SWIM TEAM APPAREL</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21-28)</a:t>
            </a:r>
            <a:endParaRPr>
              <a:solidFill>
                <a:schemeClr val="lt1"/>
              </a:solidFill>
              <a:latin typeface="Barlow Condensed Medium"/>
              <a:ea typeface="Barlow Condensed Medium"/>
              <a:cs typeface="Barlow Condensed Medium"/>
              <a:sym typeface="Barlow Condensed Medium"/>
            </a:endParaRPr>
          </a:p>
        </p:txBody>
      </p:sp>
      <p:sp>
        <p:nvSpPr>
          <p:cNvPr id="3197" name="Google Shape;3197;p2">
            <a:hlinkClick action="ppaction://hlinksldjump" r:id="rId10"/>
          </p:cNvPr>
          <p:cNvSpPr/>
          <p:nvPr/>
        </p:nvSpPr>
        <p:spPr>
          <a:xfrm>
            <a:off x="9088828" y="3719168"/>
            <a:ext cx="1962600" cy="40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TIME STANDARDS</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85-88)</a:t>
            </a:r>
            <a:endParaRPr>
              <a:solidFill>
                <a:schemeClr val="lt1"/>
              </a:solidFill>
              <a:latin typeface="Barlow Condensed Medium"/>
              <a:ea typeface="Barlow Condensed Medium"/>
              <a:cs typeface="Barlow Condensed Medium"/>
              <a:sym typeface="Barlow Condensed Medium"/>
            </a:endParaRPr>
          </a:p>
        </p:txBody>
      </p:sp>
      <p:sp>
        <p:nvSpPr>
          <p:cNvPr id="3198" name="Google Shape;3198;p2">
            <a:hlinkClick action="ppaction://hlinksldjump" r:id="rId11"/>
          </p:cNvPr>
          <p:cNvSpPr/>
          <p:nvPr/>
        </p:nvSpPr>
        <p:spPr>
          <a:xfrm>
            <a:off x="6964474" y="4364090"/>
            <a:ext cx="1962600" cy="4017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PRACTICE  SCHEDULE</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29-34)</a:t>
            </a:r>
            <a:endParaRPr>
              <a:solidFill>
                <a:schemeClr val="lt1"/>
              </a:solidFill>
              <a:latin typeface="Barlow Condensed Medium"/>
              <a:ea typeface="Barlow Condensed Medium"/>
              <a:cs typeface="Barlow Condensed Medium"/>
              <a:sym typeface="Barlow Condensed Medium"/>
            </a:endParaRPr>
          </a:p>
        </p:txBody>
      </p:sp>
      <p:sp>
        <p:nvSpPr>
          <p:cNvPr id="3199" name="Google Shape;3199;p2">
            <a:hlinkClick action="ppaction://hlinksldjump" r:id="rId12"/>
          </p:cNvPr>
          <p:cNvSpPr/>
          <p:nvPr/>
        </p:nvSpPr>
        <p:spPr>
          <a:xfrm>
            <a:off x="9088828" y="4364090"/>
            <a:ext cx="1962600" cy="4017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READING THE RESULTS</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89-100)</a:t>
            </a:r>
            <a:endParaRPr>
              <a:solidFill>
                <a:schemeClr val="lt1"/>
              </a:solidFill>
              <a:latin typeface="Barlow Condensed Medium"/>
              <a:ea typeface="Barlow Condensed Medium"/>
              <a:cs typeface="Barlow Condensed Medium"/>
              <a:sym typeface="Barlow Condensed Medium"/>
            </a:endParaRPr>
          </a:p>
        </p:txBody>
      </p:sp>
      <p:sp>
        <p:nvSpPr>
          <p:cNvPr id="3200" name="Google Shape;3200;p2">
            <a:hlinkClick action="ppaction://hlinksldjump" r:id="rId13"/>
          </p:cNvPr>
          <p:cNvSpPr/>
          <p:nvPr/>
        </p:nvSpPr>
        <p:spPr>
          <a:xfrm>
            <a:off x="6964474" y="5009013"/>
            <a:ext cx="1962600" cy="401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chemeClr val="lt1"/>
                </a:solidFill>
                <a:latin typeface="Barlow Condensed Medium"/>
                <a:ea typeface="Barlow Condensed Medium"/>
                <a:cs typeface="Barlow Condensed Medium"/>
                <a:sym typeface="Barlow Condensed Medium"/>
              </a:rPr>
              <a:t>MEET SCHEDULE &amp; </a:t>
            </a:r>
            <a:r>
              <a:rPr lang="en-US">
                <a:solidFill>
                  <a:schemeClr val="lt1"/>
                </a:solidFill>
                <a:latin typeface="Barlow Condensed Medium"/>
                <a:ea typeface="Barlow Condensed Medium"/>
                <a:cs typeface="Barlow Condensed Medium"/>
                <a:sym typeface="Barlow Condensed Medium"/>
              </a:rPr>
              <a:t>DETAILS</a:t>
            </a:r>
            <a:endParaRPr>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35-50)</a:t>
            </a:r>
            <a:endParaRPr>
              <a:solidFill>
                <a:schemeClr val="lt1"/>
              </a:solidFill>
              <a:latin typeface="Barlow Condensed Medium"/>
              <a:ea typeface="Barlow Condensed Medium"/>
              <a:cs typeface="Barlow Condensed Medium"/>
              <a:sym typeface="Barlow Condensed Medium"/>
            </a:endParaRPr>
          </a:p>
        </p:txBody>
      </p:sp>
      <p:sp>
        <p:nvSpPr>
          <p:cNvPr id="3201" name="Google Shape;3201;p2">
            <a:hlinkClick action="ppaction://hlinksldjump" r:id="rId14"/>
          </p:cNvPr>
          <p:cNvSpPr/>
          <p:nvPr/>
        </p:nvSpPr>
        <p:spPr>
          <a:xfrm>
            <a:off x="9088828" y="5009013"/>
            <a:ext cx="1962600" cy="401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CHAMPS</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101-104)</a:t>
            </a:r>
            <a:endParaRPr>
              <a:solidFill>
                <a:schemeClr val="lt1"/>
              </a:solidFill>
              <a:latin typeface="Barlow Condensed Medium"/>
              <a:ea typeface="Barlow Condensed Medium"/>
              <a:cs typeface="Barlow Condensed Medium"/>
              <a:sym typeface="Barlow Condensed Medium"/>
            </a:endParaRPr>
          </a:p>
        </p:txBody>
      </p:sp>
      <p:sp>
        <p:nvSpPr>
          <p:cNvPr id="3202" name="Google Shape;3202;p2">
            <a:hlinkClick action="ppaction://hlinksldjump" r:id="rId15"/>
          </p:cNvPr>
          <p:cNvSpPr/>
          <p:nvPr/>
        </p:nvSpPr>
        <p:spPr>
          <a:xfrm>
            <a:off x="6964474" y="5653937"/>
            <a:ext cx="1962600" cy="401700"/>
          </a:xfrm>
          <a:prstGeom prst="rect">
            <a:avLst/>
          </a:prstGeom>
          <a:solidFill>
            <a:schemeClr val="accent6"/>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300">
                <a:solidFill>
                  <a:schemeClr val="dk1"/>
                </a:solidFill>
                <a:latin typeface="Barlow Condensed Medium"/>
                <a:ea typeface="Barlow Condensed Medium"/>
                <a:cs typeface="Barlow Condensed Medium"/>
                <a:sym typeface="Barlow Condensed Medium"/>
              </a:rPr>
              <a:t>INCLEMENT WEATHER</a:t>
            </a:r>
            <a:endParaRPr sz="1300">
              <a:solidFill>
                <a:schemeClr val="dk1"/>
              </a:solidFill>
              <a:latin typeface="Barlow Condensed Medium"/>
              <a:ea typeface="Barlow Condensed Medium"/>
              <a:cs typeface="Barlow Condensed Medium"/>
              <a:sym typeface="Barlow Condensed Medium"/>
            </a:endParaRPr>
          </a:p>
          <a:p>
            <a:pPr indent="0" lvl="0" marL="0" rtl="0" algn="ctr">
              <a:spcBef>
                <a:spcPts val="0"/>
              </a:spcBef>
              <a:spcAft>
                <a:spcPts val="0"/>
              </a:spcAft>
              <a:buClr>
                <a:schemeClr val="dk1"/>
              </a:buClr>
              <a:buSzPts val="1100"/>
              <a:buFont typeface="Arial"/>
              <a:buNone/>
            </a:pPr>
            <a:r>
              <a:rPr lang="en-US" sz="1300">
                <a:solidFill>
                  <a:schemeClr val="dk1"/>
                </a:solidFill>
                <a:latin typeface="Barlow Condensed Medium"/>
                <a:ea typeface="Barlow Condensed Medium"/>
                <a:cs typeface="Barlow Condensed Medium"/>
                <a:sym typeface="Barlow Condensed Medium"/>
              </a:rPr>
              <a:t>(PAGES 51-58)</a:t>
            </a:r>
            <a:endParaRPr sz="1300">
              <a:solidFill>
                <a:schemeClr val="dk1"/>
              </a:solidFill>
              <a:latin typeface="Barlow Condensed Medium"/>
              <a:ea typeface="Barlow Condensed Medium"/>
              <a:cs typeface="Barlow Condensed Medium"/>
              <a:sym typeface="Barlow Condensed Medium"/>
            </a:endParaRPr>
          </a:p>
        </p:txBody>
      </p:sp>
      <p:sp>
        <p:nvSpPr>
          <p:cNvPr id="3203" name="Google Shape;3203;p2">
            <a:hlinkClick action="ppaction://hlinksldjump" r:id="rId16"/>
          </p:cNvPr>
          <p:cNvSpPr/>
          <p:nvPr/>
        </p:nvSpPr>
        <p:spPr>
          <a:xfrm>
            <a:off x="9088828" y="5653937"/>
            <a:ext cx="1962600" cy="401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Barlow Condensed Medium"/>
                <a:ea typeface="Barlow Condensed Medium"/>
                <a:cs typeface="Barlow Condensed Medium"/>
                <a:sym typeface="Barlow Condensed Medium"/>
              </a:rPr>
              <a:t>SPONSORSHIPS</a:t>
            </a:r>
            <a:endParaRPr b="0" i="0" sz="1400" u="none" cap="none" strike="noStrike">
              <a:solidFill>
                <a:schemeClr val="lt1"/>
              </a:solidFill>
              <a:latin typeface="Barlow Condensed Medium"/>
              <a:ea typeface="Barlow Condensed Medium"/>
              <a:cs typeface="Barlow Condensed Medium"/>
              <a:sym typeface="Barlow Condensed Medium"/>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latin typeface="Barlow Condensed Medium"/>
                <a:ea typeface="Barlow Condensed Medium"/>
                <a:cs typeface="Barlow Condensed Medium"/>
                <a:sym typeface="Barlow Condensed Medium"/>
              </a:rPr>
              <a:t>(PAGES 105-107)</a:t>
            </a:r>
            <a:endParaRPr>
              <a:solidFill>
                <a:schemeClr val="lt1"/>
              </a:solidFill>
              <a:latin typeface="Barlow Condensed Medium"/>
              <a:ea typeface="Barlow Condensed Medium"/>
              <a:cs typeface="Barlow Condensed Medium"/>
              <a:sym typeface="Barlow Condensed Medium"/>
            </a:endParaRPr>
          </a:p>
        </p:txBody>
      </p:sp>
      <p:sp>
        <p:nvSpPr>
          <p:cNvPr id="3204" name="Google Shape;3204;p2">
            <a:hlinkClick action="ppaction://hlinksldjump" r:id="rId17"/>
          </p:cNvPr>
          <p:cNvSpPr/>
          <p:nvPr/>
        </p:nvSpPr>
        <p:spPr>
          <a:xfrm>
            <a:off x="11651388" y="822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5" name="Google Shape;3205;p2">
            <a:hlinkClick action="ppaction://hlinksldjump" r:id="rId18"/>
          </p:cNvPr>
          <p:cNvSpPr/>
          <p:nvPr/>
        </p:nvSpPr>
        <p:spPr>
          <a:xfrm>
            <a:off x="11651388" y="10383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6" name="Google Shape;3206;p2">
            <a:hlinkClick action="ppaction://hlinksldjump" r:id="rId19"/>
          </p:cNvPr>
          <p:cNvSpPr/>
          <p:nvPr/>
        </p:nvSpPr>
        <p:spPr>
          <a:xfrm>
            <a:off x="11651388" y="19944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7" name="Google Shape;3207;p2">
            <a:hlinkClick action="ppaction://hlinksldjump" r:id="rId20"/>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p2">
            <a:hlinkClick action="ppaction://hlinksldjump" r:id="rId21"/>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p2">
            <a:hlinkClick action="ppaction://hlinksldjump" r:id="rId22"/>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p2">
            <a:hlinkClick action="ppaction://hlinksldjump" r:id="rId23"/>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Table" id="3211" name="Google Shape;3211;p2">
            <a:hlinkClick action="ppaction://hlinksldjump" r:id="rId24"/>
          </p:cNvPr>
          <p:cNvSpPr/>
          <p:nvPr/>
        </p:nvSpPr>
        <p:spPr>
          <a:xfrm>
            <a:off x="908895" y="1494392"/>
            <a:ext cx="760095" cy="500063"/>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p2"/>
          <p:cNvSpPr txBox="1"/>
          <p:nvPr/>
        </p:nvSpPr>
        <p:spPr>
          <a:xfrm>
            <a:off x="2013325" y="1328775"/>
            <a:ext cx="3685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Barlow Semi Condensed"/>
                <a:ea typeface="Barlow Semi Condensed"/>
                <a:cs typeface="Barlow Semi Condensed"/>
                <a:sym typeface="Barlow Semi Condensed"/>
              </a:rPr>
              <a:t>CLICK ON THIS IMAGE IN THE TOP RIGHT CORNER OF THE SCREEN  TO RETURN TO THE TABLE OF CONTENTS</a:t>
            </a:r>
            <a:endParaRPr>
              <a:solidFill>
                <a:srgbClr val="FFFFFF"/>
              </a:solidFill>
              <a:latin typeface="Barlow Semi Condensed"/>
              <a:ea typeface="Barlow Semi Condensed"/>
              <a:cs typeface="Barlow Semi Condensed"/>
              <a:sym typeface="Barlow Semi Condensed"/>
            </a:endParaRPr>
          </a:p>
        </p:txBody>
      </p:sp>
      <p:sp>
        <p:nvSpPr>
          <p:cNvPr id="3213" name="Google Shape;3213;p2"/>
          <p:cNvSpPr txBox="1"/>
          <p:nvPr/>
        </p:nvSpPr>
        <p:spPr>
          <a:xfrm>
            <a:off x="1074150" y="583000"/>
            <a:ext cx="4263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FFFFFF"/>
                </a:solidFill>
                <a:latin typeface="Barlow Condensed"/>
                <a:ea typeface="Barlow Condensed"/>
                <a:cs typeface="Barlow Condensed"/>
                <a:sym typeface="Barlow Condensed"/>
              </a:rPr>
              <a:t>NAVIGATING THE HANDBOOK</a:t>
            </a:r>
            <a:endParaRPr sz="3000">
              <a:solidFill>
                <a:srgbClr val="FFFFFF"/>
              </a:solidFill>
              <a:latin typeface="Barlow Condensed"/>
              <a:ea typeface="Barlow Condensed"/>
              <a:cs typeface="Barlow Condensed"/>
              <a:sym typeface="Barlow Condensed"/>
            </a:endParaRPr>
          </a:p>
        </p:txBody>
      </p:sp>
      <p:sp>
        <p:nvSpPr>
          <p:cNvPr id="3214" name="Google Shape;3214;p2"/>
          <p:cNvSpPr/>
          <p:nvPr/>
        </p:nvSpPr>
        <p:spPr>
          <a:xfrm>
            <a:off x="925425" y="2710150"/>
            <a:ext cx="413400" cy="364200"/>
          </a:xfrm>
          <a:prstGeom prst="rightArrow">
            <a:avLst>
              <a:gd fmla="val 50000" name="adj1"/>
              <a:gd fmla="val 68136"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2"/>
          <p:cNvSpPr txBox="1"/>
          <p:nvPr/>
        </p:nvSpPr>
        <p:spPr>
          <a:xfrm>
            <a:off x="2019750" y="2571550"/>
            <a:ext cx="368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Barlow Semi Condensed"/>
                <a:ea typeface="Barlow Semi Condensed"/>
                <a:cs typeface="Barlow Semi Condensed"/>
                <a:sym typeface="Barlow Semi Condensed"/>
              </a:rPr>
              <a:t>USE THE RIGHT ARROW OR UP ARROW  ON YOUR KEYBOARD TO MOVE TO THE NEXT PAGE</a:t>
            </a:r>
            <a:endParaRPr>
              <a:solidFill>
                <a:srgbClr val="FFFFFF"/>
              </a:solidFill>
              <a:latin typeface="Barlow Semi Condensed"/>
              <a:ea typeface="Barlow Semi Condensed"/>
              <a:cs typeface="Barlow Semi Condensed"/>
              <a:sym typeface="Barlow Semi Condensed"/>
            </a:endParaRPr>
          </a:p>
        </p:txBody>
      </p:sp>
      <p:sp>
        <p:nvSpPr>
          <p:cNvPr id="3216" name="Google Shape;3216;p2"/>
          <p:cNvSpPr txBox="1"/>
          <p:nvPr/>
        </p:nvSpPr>
        <p:spPr>
          <a:xfrm>
            <a:off x="2018600" y="3705688"/>
            <a:ext cx="368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Barlow Semi Condensed"/>
                <a:ea typeface="Barlow Semi Condensed"/>
                <a:cs typeface="Barlow Semi Condensed"/>
                <a:sym typeface="Barlow Semi Condensed"/>
              </a:rPr>
              <a:t>CLICK WITH YOUR MOUSE OR PRESS THE SPACEBAR TO ADVANCE TO THE NEXT PAGE</a:t>
            </a:r>
            <a:endParaRPr>
              <a:solidFill>
                <a:srgbClr val="FFFFFF"/>
              </a:solidFill>
              <a:latin typeface="Barlow Semi Condensed"/>
              <a:ea typeface="Barlow Semi Condensed"/>
              <a:cs typeface="Barlow Semi Condensed"/>
              <a:sym typeface="Barlow Semi Condensed"/>
            </a:endParaRPr>
          </a:p>
        </p:txBody>
      </p:sp>
      <p:sp>
        <p:nvSpPr>
          <p:cNvPr id="3217" name="Google Shape;3217;p2"/>
          <p:cNvSpPr txBox="1"/>
          <p:nvPr/>
        </p:nvSpPr>
        <p:spPr>
          <a:xfrm>
            <a:off x="1967613" y="5716500"/>
            <a:ext cx="368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Barlow Semi Condensed"/>
                <a:ea typeface="Barlow Semi Condensed"/>
                <a:cs typeface="Barlow Semi Condensed"/>
                <a:sym typeface="Barlow Semi Condensed"/>
              </a:rPr>
              <a:t>PRESS THE BACKSPACE BAR TO MOVE TO THE PREVIOUS PAGE</a:t>
            </a:r>
            <a:endParaRPr>
              <a:solidFill>
                <a:srgbClr val="FFFFFF"/>
              </a:solidFill>
              <a:latin typeface="Barlow Semi Condensed"/>
              <a:ea typeface="Barlow Semi Condensed"/>
              <a:cs typeface="Barlow Semi Condensed"/>
              <a:sym typeface="Barlow Semi Condensed"/>
            </a:endParaRPr>
          </a:p>
        </p:txBody>
      </p:sp>
      <p:pic>
        <p:nvPicPr>
          <p:cNvPr id="3218" name="Google Shape;3218;p2"/>
          <p:cNvPicPr preferRelativeResize="0"/>
          <p:nvPr/>
        </p:nvPicPr>
        <p:blipFill>
          <a:blip r:embed="rId25">
            <a:alphaModFix/>
          </a:blip>
          <a:stretch>
            <a:fillRect/>
          </a:stretch>
        </p:blipFill>
        <p:spPr>
          <a:xfrm>
            <a:off x="1421000" y="3763350"/>
            <a:ext cx="557949" cy="557949"/>
          </a:xfrm>
          <a:prstGeom prst="rect">
            <a:avLst/>
          </a:prstGeom>
          <a:noFill/>
          <a:ln>
            <a:noFill/>
          </a:ln>
        </p:spPr>
      </p:pic>
      <p:sp>
        <p:nvSpPr>
          <p:cNvPr id="3219" name="Google Shape;3219;p2"/>
          <p:cNvSpPr txBox="1"/>
          <p:nvPr/>
        </p:nvSpPr>
        <p:spPr>
          <a:xfrm>
            <a:off x="1967613" y="4761638"/>
            <a:ext cx="368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Barlow Semi Condensed"/>
                <a:ea typeface="Barlow Semi Condensed"/>
                <a:cs typeface="Barlow Semi Condensed"/>
                <a:sym typeface="Barlow Semi Condensed"/>
              </a:rPr>
              <a:t>USE THE LEFT ARROW OR DOWN ARROW ON YOUR KEYBOARD TO MOVE TO THE PREVIOUS PAGE</a:t>
            </a:r>
            <a:endParaRPr>
              <a:solidFill>
                <a:srgbClr val="FFFFFF"/>
              </a:solidFill>
              <a:latin typeface="Barlow Semi Condensed"/>
              <a:ea typeface="Barlow Semi Condensed"/>
              <a:cs typeface="Barlow Semi Condensed"/>
              <a:sym typeface="Barlow Semi Condensed"/>
            </a:endParaRPr>
          </a:p>
        </p:txBody>
      </p:sp>
      <p:sp>
        <p:nvSpPr>
          <p:cNvPr id="3220" name="Google Shape;3220;p2"/>
          <p:cNvSpPr/>
          <p:nvPr/>
        </p:nvSpPr>
        <p:spPr>
          <a:xfrm rot="-5400000">
            <a:off x="1396388" y="2672400"/>
            <a:ext cx="413400" cy="364200"/>
          </a:xfrm>
          <a:prstGeom prst="rightArrow">
            <a:avLst>
              <a:gd fmla="val 50000" name="adj1"/>
              <a:gd fmla="val 68136"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1" name="Google Shape;3221;p2"/>
          <p:cNvPicPr preferRelativeResize="0"/>
          <p:nvPr/>
        </p:nvPicPr>
        <p:blipFill rotWithShape="1">
          <a:blip r:embed="rId26">
            <a:alphaModFix/>
          </a:blip>
          <a:srcRect b="12040" l="4512" r="3769" t="5150"/>
          <a:stretch/>
        </p:blipFill>
        <p:spPr>
          <a:xfrm>
            <a:off x="575300" y="3835624"/>
            <a:ext cx="905947" cy="413400"/>
          </a:xfrm>
          <a:prstGeom prst="rect">
            <a:avLst/>
          </a:prstGeom>
          <a:noFill/>
          <a:ln>
            <a:noFill/>
          </a:ln>
        </p:spPr>
      </p:pic>
      <p:sp>
        <p:nvSpPr>
          <p:cNvPr id="3222" name="Google Shape;3222;p2"/>
          <p:cNvSpPr/>
          <p:nvPr/>
        </p:nvSpPr>
        <p:spPr>
          <a:xfrm flipH="1">
            <a:off x="879725" y="4887350"/>
            <a:ext cx="413400" cy="364200"/>
          </a:xfrm>
          <a:prstGeom prst="rightArrow">
            <a:avLst>
              <a:gd fmla="val 50000" name="adj1"/>
              <a:gd fmla="val 68136"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2"/>
          <p:cNvSpPr/>
          <p:nvPr/>
        </p:nvSpPr>
        <p:spPr>
          <a:xfrm flipH="1" rot="-5400000">
            <a:off x="1385575" y="4887350"/>
            <a:ext cx="413400" cy="364200"/>
          </a:xfrm>
          <a:prstGeom prst="rightArrow">
            <a:avLst>
              <a:gd fmla="val 50000" name="adj1"/>
              <a:gd fmla="val 68136"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4" name="Google Shape;3224;p2"/>
          <p:cNvPicPr preferRelativeResize="0"/>
          <p:nvPr/>
        </p:nvPicPr>
        <p:blipFill>
          <a:blip r:embed="rId27">
            <a:alphaModFix/>
          </a:blip>
          <a:stretch>
            <a:fillRect/>
          </a:stretch>
        </p:blipFill>
        <p:spPr>
          <a:xfrm>
            <a:off x="615366" y="5817600"/>
            <a:ext cx="1033500" cy="413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5" name="Shape 3635"/>
        <p:cNvGrpSpPr/>
        <p:nvPr/>
      </p:nvGrpSpPr>
      <p:grpSpPr>
        <a:xfrm>
          <a:off x="0" y="0"/>
          <a:ext cx="0" cy="0"/>
          <a:chOff x="0" y="0"/>
          <a:chExt cx="0" cy="0"/>
        </a:xfrm>
      </p:grpSpPr>
      <p:sp>
        <p:nvSpPr>
          <p:cNvPr id="3636" name="Google Shape;3636;p23"/>
          <p:cNvSpPr txBox="1"/>
          <p:nvPr/>
        </p:nvSpPr>
        <p:spPr>
          <a:xfrm>
            <a:off x="931100" y="1432475"/>
            <a:ext cx="4708800" cy="514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latin typeface="Barlow Condensed"/>
                <a:ea typeface="Barlow Condensed"/>
                <a:cs typeface="Barlow Condensed"/>
                <a:sym typeface="Barlow Condensed"/>
              </a:rPr>
              <a:t>The OC Otters will participate in both home and away swim meets.  </a:t>
            </a:r>
            <a:endParaRPr sz="2400">
              <a:latin typeface="Barlow Condensed"/>
              <a:ea typeface="Barlow Condensed"/>
              <a:cs typeface="Barlow Condensed"/>
              <a:sym typeface="Barlow Condensed"/>
            </a:endParaRPr>
          </a:p>
          <a:p>
            <a:pPr indent="0" lvl="0" marL="0" rtl="0" algn="ctr">
              <a:spcBef>
                <a:spcPts val="0"/>
              </a:spcBef>
              <a:spcAft>
                <a:spcPts val="0"/>
              </a:spcAft>
              <a:buNone/>
            </a:pPr>
            <a:r>
              <a:t/>
            </a:r>
            <a:endParaRPr sz="1000">
              <a:latin typeface="Barlow Condensed"/>
              <a:ea typeface="Barlow Condensed"/>
              <a:cs typeface="Barlow Condensed"/>
              <a:sym typeface="Barlow Condensed"/>
            </a:endParaRPr>
          </a:p>
          <a:p>
            <a:pPr indent="0" lvl="0" marL="0" rtl="0" algn="ctr">
              <a:spcBef>
                <a:spcPts val="0"/>
              </a:spcBef>
              <a:spcAft>
                <a:spcPts val="0"/>
              </a:spcAft>
              <a:buNone/>
            </a:pPr>
            <a:r>
              <a:rPr lang="en-US" sz="2400">
                <a:latin typeface="Barlow Condensed"/>
                <a:ea typeface="Barlow Condensed"/>
                <a:cs typeface="Barlow Condensed"/>
                <a:sym typeface="Barlow Condensed"/>
              </a:rPr>
              <a:t>Directions and meet specifics will be emailed out the week of the meet by the swim team parent representative.</a:t>
            </a:r>
            <a:endParaRPr sz="2400">
              <a:latin typeface="Barlow Condensed"/>
              <a:ea typeface="Barlow Condensed"/>
              <a:cs typeface="Barlow Condensed"/>
              <a:sym typeface="Barlow Condensed"/>
            </a:endParaRPr>
          </a:p>
          <a:p>
            <a:pPr indent="0" lvl="0" marL="0" rtl="0" algn="ctr">
              <a:spcBef>
                <a:spcPts val="0"/>
              </a:spcBef>
              <a:spcAft>
                <a:spcPts val="0"/>
              </a:spcAft>
              <a:buNone/>
            </a:pPr>
            <a:r>
              <a:t/>
            </a:r>
            <a:endParaRPr sz="1000">
              <a:latin typeface="Barlow Condensed"/>
              <a:ea typeface="Barlow Condensed"/>
              <a:cs typeface="Barlow Condensed"/>
              <a:sym typeface="Barlow Condensed"/>
            </a:endParaRPr>
          </a:p>
          <a:p>
            <a:pPr indent="0" lvl="0" marL="0" rtl="0" algn="ctr">
              <a:spcBef>
                <a:spcPts val="0"/>
              </a:spcBef>
              <a:spcAft>
                <a:spcPts val="0"/>
              </a:spcAft>
              <a:buNone/>
            </a:pPr>
            <a:r>
              <a:rPr lang="en-US" sz="2400">
                <a:latin typeface="Barlow Condensed"/>
                <a:ea typeface="Barlow Condensed"/>
                <a:cs typeface="Barlow Condensed"/>
                <a:sym typeface="Barlow Condensed"/>
              </a:rPr>
              <a:t>Please remember that for home swim meets, volunteers are needed in </a:t>
            </a:r>
            <a:endParaRPr sz="2400">
              <a:latin typeface="Barlow Condensed"/>
              <a:ea typeface="Barlow Condensed"/>
              <a:cs typeface="Barlow Condensed"/>
              <a:sym typeface="Barlow Condensed"/>
            </a:endParaRPr>
          </a:p>
          <a:p>
            <a:pPr indent="0" lvl="0" marL="0" rtl="0" algn="ctr">
              <a:spcBef>
                <a:spcPts val="0"/>
              </a:spcBef>
              <a:spcAft>
                <a:spcPts val="0"/>
              </a:spcAft>
              <a:buNone/>
            </a:pPr>
            <a:r>
              <a:rPr lang="en-US" sz="2400">
                <a:latin typeface="Barlow Condensed"/>
                <a:ea typeface="Barlow Condensed"/>
                <a:cs typeface="Barlow Condensed"/>
                <a:sym typeface="Barlow Condensed"/>
              </a:rPr>
              <a:t>multiple capacities.</a:t>
            </a:r>
            <a:endParaRPr sz="2400">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Condensed"/>
              <a:ea typeface="Barlow Condensed"/>
              <a:cs typeface="Barlow Condensed"/>
              <a:sym typeface="Barlow Condensed"/>
            </a:endParaRPr>
          </a:p>
          <a:p>
            <a:pPr indent="0" lvl="0" marL="0" rtl="0" algn="l">
              <a:spcBef>
                <a:spcPts val="0"/>
              </a:spcBef>
              <a:spcAft>
                <a:spcPts val="0"/>
              </a:spcAft>
              <a:buNone/>
            </a:pPr>
            <a:r>
              <a:rPr lang="en-US" sz="2400">
                <a:latin typeface="Barlow Condensed"/>
                <a:ea typeface="Barlow Condensed"/>
                <a:cs typeface="Barlow Condensed"/>
                <a:sym typeface="Barlow Condensed"/>
              </a:rPr>
              <a:t>Watch for a sign up </a:t>
            </a:r>
            <a:endParaRPr sz="2400">
              <a:latin typeface="Barlow Condensed"/>
              <a:ea typeface="Barlow Condensed"/>
              <a:cs typeface="Barlow Condensed"/>
              <a:sym typeface="Barlow Condensed"/>
            </a:endParaRPr>
          </a:p>
          <a:p>
            <a:pPr indent="0" lvl="0" marL="0" rtl="0" algn="l">
              <a:spcBef>
                <a:spcPts val="0"/>
              </a:spcBef>
              <a:spcAft>
                <a:spcPts val="0"/>
              </a:spcAft>
              <a:buNone/>
            </a:pPr>
            <a:r>
              <a:rPr lang="en-US" sz="2400">
                <a:latin typeface="Barlow Condensed"/>
                <a:ea typeface="Barlow Condensed"/>
                <a:cs typeface="Barlow Condensed"/>
                <a:sym typeface="Barlow Condensed"/>
              </a:rPr>
              <a:t>genius to sign up </a:t>
            </a:r>
            <a:endParaRPr sz="2400">
              <a:latin typeface="Barlow Condensed"/>
              <a:ea typeface="Barlow Condensed"/>
              <a:cs typeface="Barlow Condensed"/>
              <a:sym typeface="Barlow Condensed"/>
            </a:endParaRPr>
          </a:p>
          <a:p>
            <a:pPr indent="0" lvl="0" marL="0" rtl="0" algn="l">
              <a:spcBef>
                <a:spcPts val="0"/>
              </a:spcBef>
              <a:spcAft>
                <a:spcPts val="0"/>
              </a:spcAft>
              <a:buNone/>
            </a:pPr>
            <a:r>
              <a:rPr lang="en-US" sz="2400">
                <a:latin typeface="Barlow Condensed"/>
                <a:ea typeface="Barlow Condensed"/>
                <a:cs typeface="Barlow Condensed"/>
                <a:sym typeface="Barlow Condensed"/>
              </a:rPr>
              <a:t>for volunteer </a:t>
            </a:r>
            <a:endParaRPr sz="2400">
              <a:latin typeface="Barlow Condensed"/>
              <a:ea typeface="Barlow Condensed"/>
              <a:cs typeface="Barlow Condensed"/>
              <a:sym typeface="Barlow Condensed"/>
            </a:endParaRPr>
          </a:p>
          <a:p>
            <a:pPr indent="0" lvl="0" marL="0" rtl="0" algn="l">
              <a:spcBef>
                <a:spcPts val="0"/>
              </a:spcBef>
              <a:spcAft>
                <a:spcPts val="0"/>
              </a:spcAft>
              <a:buNone/>
            </a:pPr>
            <a:r>
              <a:rPr lang="en-US" sz="2400">
                <a:latin typeface="Barlow Condensed"/>
                <a:ea typeface="Barlow Condensed"/>
                <a:cs typeface="Barlow Condensed"/>
                <a:sym typeface="Barlow Condensed"/>
              </a:rPr>
              <a:t>opportunities.</a:t>
            </a:r>
            <a:endParaRPr sz="2400">
              <a:latin typeface="Barlow Condensed"/>
              <a:ea typeface="Barlow Condensed"/>
              <a:cs typeface="Barlow Condensed"/>
              <a:sym typeface="Barlow Condensed"/>
            </a:endParaRPr>
          </a:p>
        </p:txBody>
      </p:sp>
      <p:sp>
        <p:nvSpPr>
          <p:cNvPr id="3637" name="Google Shape;3637;p23"/>
          <p:cNvSpPr txBox="1"/>
          <p:nvPr>
            <p:ph type="title"/>
          </p:nvPr>
        </p:nvSpPr>
        <p:spPr>
          <a:xfrm>
            <a:off x="680425" y="195050"/>
            <a:ext cx="4959600" cy="12375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SWIM MEET SCHEDULE &amp; DETAILS</a:t>
            </a:r>
            <a:endParaRPr/>
          </a:p>
        </p:txBody>
      </p:sp>
      <p:sp>
        <p:nvSpPr>
          <p:cNvPr descr="Table" id="3638" name="Google Shape;3638;p23">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23">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0" name="Google Shape;3640;p23">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1" name="Google Shape;3641;p23">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23">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23">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23">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23">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23">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p23">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23">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23">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23">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51" name="Google Shape;3651;p23"/>
          <p:cNvPicPr preferRelativeResize="0"/>
          <p:nvPr/>
        </p:nvPicPr>
        <p:blipFill>
          <a:blip r:embed="rId16">
            <a:alphaModFix/>
          </a:blip>
          <a:stretch>
            <a:fillRect/>
          </a:stretch>
        </p:blipFill>
        <p:spPr>
          <a:xfrm>
            <a:off x="3008200" y="4744975"/>
            <a:ext cx="2719426" cy="1920625"/>
          </a:xfrm>
          <a:prstGeom prst="rect">
            <a:avLst/>
          </a:prstGeom>
          <a:noFill/>
          <a:ln>
            <a:noFill/>
          </a:ln>
        </p:spPr>
      </p:pic>
      <p:sp>
        <p:nvSpPr>
          <p:cNvPr id="3652" name="Google Shape;3652;p23"/>
          <p:cNvSpPr txBox="1"/>
          <p:nvPr/>
        </p:nvSpPr>
        <p:spPr>
          <a:xfrm>
            <a:off x="6517775" y="195050"/>
            <a:ext cx="4844400" cy="663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u="sng">
                <a:latin typeface="Barlow Condensed"/>
                <a:ea typeface="Barlow Condensed"/>
                <a:cs typeface="Barlow Condensed"/>
                <a:sym typeface="Barlow Condensed"/>
              </a:rPr>
              <a:t>2023 MEET SCHEDULE</a:t>
            </a:r>
            <a:endParaRPr b="1" sz="3000" u="sng">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b="1" lang="en-US" sz="2400">
                <a:solidFill>
                  <a:schemeClr val="dk1"/>
                </a:solidFill>
                <a:latin typeface="Barlow Condensed"/>
                <a:ea typeface="Barlow Condensed"/>
                <a:cs typeface="Barlow Condensed"/>
                <a:sym typeface="Barlow Condensed"/>
              </a:rPr>
              <a:t>Wednesday, 6/14/23</a:t>
            </a:r>
            <a:endParaRPr b="1"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Old Church @ </a:t>
            </a:r>
            <a:r>
              <a:rPr lang="en-US" sz="2400">
                <a:solidFill>
                  <a:schemeClr val="dk1"/>
                </a:solidFill>
                <a:latin typeface="Barlow Condensed"/>
                <a:ea typeface="Barlow Condensed"/>
                <a:cs typeface="Barlow Condensed"/>
                <a:sym typeface="Barlow Condensed"/>
              </a:rPr>
              <a:t>Tuckahoe Village West </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b="1" lang="en-US" sz="2400">
                <a:solidFill>
                  <a:srgbClr val="FF0000"/>
                </a:solidFill>
                <a:latin typeface="Barlow Condensed"/>
                <a:ea typeface="Barlow Condensed"/>
                <a:cs typeface="Barlow Condensed"/>
                <a:sym typeface="Barlow Condensed"/>
              </a:rPr>
              <a:t>Tuesday,  6/20/23</a:t>
            </a:r>
            <a:endParaRPr b="1" sz="2400">
              <a:solidFill>
                <a:srgbClr val="FF0000"/>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 Old Church @ Pebble Creek</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b="1" lang="en-US" sz="2400">
                <a:solidFill>
                  <a:schemeClr val="dk1"/>
                </a:solidFill>
                <a:latin typeface="Barlow Condensed"/>
                <a:ea typeface="Barlow Condensed"/>
                <a:cs typeface="Barlow Condensed"/>
                <a:sym typeface="Barlow Condensed"/>
              </a:rPr>
              <a:t>Wednesday,  6/28/23</a:t>
            </a:r>
            <a:endParaRPr b="1"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Mechanicsville @ Old Church</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b="1" lang="en-US" sz="2400">
                <a:solidFill>
                  <a:schemeClr val="dk1"/>
                </a:solidFill>
                <a:latin typeface="Barlow Condensed"/>
                <a:ea typeface="Barlow Condensed"/>
                <a:cs typeface="Barlow Condensed"/>
                <a:sym typeface="Barlow Condensed"/>
              </a:rPr>
              <a:t>Wednesday,  7/5/23</a:t>
            </a:r>
            <a:endParaRPr b="1"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Bell Creek @ Old Church</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b="1" lang="en-US" sz="2400">
                <a:solidFill>
                  <a:schemeClr val="dk1"/>
                </a:solidFill>
                <a:latin typeface="Barlow Condensed"/>
                <a:ea typeface="Barlow Condensed"/>
                <a:cs typeface="Barlow Condensed"/>
                <a:sym typeface="Barlow Condensed"/>
              </a:rPr>
              <a:t>Wednesday,  7/12/23</a:t>
            </a:r>
            <a:endParaRPr b="1"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Old Church  @ Hanover</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  </a:t>
            </a:r>
            <a:r>
              <a:rPr lang="en-US" sz="2400">
                <a:solidFill>
                  <a:srgbClr val="FF0000"/>
                </a:solidFill>
                <a:latin typeface="Barlow Condensed"/>
                <a:ea typeface="Barlow Condensed"/>
                <a:cs typeface="Barlow Condensed"/>
                <a:sym typeface="Barlow Condensed"/>
              </a:rPr>
              <a:t> </a:t>
            </a:r>
            <a:r>
              <a:rPr b="1" lang="en-US" sz="2400">
                <a:solidFill>
                  <a:srgbClr val="FF0000"/>
                </a:solidFill>
                <a:latin typeface="Barlow Condensed"/>
                <a:ea typeface="Barlow Condensed"/>
                <a:cs typeface="Barlow Condensed"/>
                <a:sym typeface="Barlow Condensed"/>
              </a:rPr>
              <a:t>Tuesday,  7/18/23</a:t>
            </a:r>
            <a:endParaRPr b="1" sz="2400">
              <a:solidFill>
                <a:srgbClr val="FF0000"/>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  Wembly @ Old Church</a:t>
            </a:r>
            <a:endParaRPr sz="2400">
              <a:solidFill>
                <a:schemeClr val="dk1"/>
              </a:solidFill>
              <a:latin typeface="Barlow Condensed"/>
              <a:ea typeface="Barlow Condensed"/>
              <a:cs typeface="Barlow Condensed"/>
              <a:sym typeface="Barlow Condensed"/>
            </a:endParaRPr>
          </a:p>
          <a:p>
            <a:pPr indent="0" lvl="0" marL="57150" rtl="0" algn="ctr">
              <a:spcBef>
                <a:spcPts val="0"/>
              </a:spcBef>
              <a:spcAft>
                <a:spcPts val="0"/>
              </a:spcAft>
              <a:buNone/>
            </a:pPr>
            <a:r>
              <a:t/>
            </a:r>
            <a:endParaRPr sz="2400" u="sng">
              <a:latin typeface="Barlow Condensed"/>
              <a:ea typeface="Barlow Condensed"/>
              <a:cs typeface="Barlow Condensed"/>
              <a:sym typeface="Barlow Condensed"/>
            </a:endParaRPr>
          </a:p>
        </p:txBody>
      </p:sp>
      <p:grpSp>
        <p:nvGrpSpPr>
          <p:cNvPr id="3653" name="Google Shape;3653;p23"/>
          <p:cNvGrpSpPr/>
          <p:nvPr/>
        </p:nvGrpSpPr>
        <p:grpSpPr>
          <a:xfrm>
            <a:off x="9217150" y="5911725"/>
            <a:ext cx="2312651" cy="790050"/>
            <a:chOff x="9064750" y="5911725"/>
            <a:chExt cx="2312651" cy="790050"/>
          </a:xfrm>
        </p:grpSpPr>
        <p:pic>
          <p:nvPicPr>
            <p:cNvPr id="3654" name="Google Shape;3654;p23"/>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3655" name="Google Shape;3655;p23"/>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656" name="Google Shape;3656;p23"/>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657" name="Google Shape;3657;p23"/>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35</a:t>
            </a:r>
            <a:endParaRPr sz="3000">
              <a:latin typeface="Barlow Condensed"/>
              <a:ea typeface="Barlow Condensed"/>
              <a:cs typeface="Barlow Condensed"/>
              <a:sym typeface="Barlow Condensed"/>
            </a:endParaRPr>
          </a:p>
        </p:txBody>
      </p:sp>
      <p:sp>
        <p:nvSpPr>
          <p:cNvPr id="3658" name="Google Shape;3658;p23"/>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36</a:t>
            </a:r>
            <a:endParaRPr sz="3000">
              <a:latin typeface="Barlow Condensed"/>
              <a:ea typeface="Barlow Condensed"/>
              <a:cs typeface="Barlow Condensed"/>
              <a:sym typeface="Barlow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2" name="Shape 3662"/>
        <p:cNvGrpSpPr/>
        <p:nvPr/>
      </p:nvGrpSpPr>
      <p:grpSpPr>
        <a:xfrm>
          <a:off x="0" y="0"/>
          <a:ext cx="0" cy="0"/>
          <a:chOff x="0" y="0"/>
          <a:chExt cx="0" cy="0"/>
        </a:xfrm>
      </p:grpSpPr>
      <p:sp>
        <p:nvSpPr>
          <p:cNvPr id="3663" name="Google Shape;3663;p24"/>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p>
            <a:pPr indent="-381000" lvl="0" marL="457200" rtl="0" algn="l">
              <a:lnSpc>
                <a:spcPct val="107916"/>
              </a:lnSpc>
              <a:spcBef>
                <a:spcPts val="0"/>
              </a:spcBef>
              <a:spcAft>
                <a:spcPts val="0"/>
              </a:spcAft>
              <a:buSzPts val="2400"/>
              <a:buFont typeface="Barlow Condensed"/>
              <a:buChar char="➔"/>
            </a:pPr>
            <a:r>
              <a:rPr b="1" lang="en-US" sz="2400">
                <a:latin typeface="Barlow Condensed"/>
                <a:ea typeface="Barlow Condensed"/>
                <a:cs typeface="Barlow Condensed"/>
                <a:sym typeface="Barlow Condensed"/>
              </a:rPr>
              <a:t>5:45pm:</a:t>
            </a:r>
            <a:r>
              <a:rPr lang="en-US" sz="2400">
                <a:latin typeface="Barlow Condensed"/>
                <a:ea typeface="Barlow Condensed"/>
                <a:cs typeface="Barlow Condensed"/>
                <a:sym typeface="Barlow Condensed"/>
              </a:rPr>
              <a:t> Timers and Officials Meetings (all timers should attend meeting, whether first or second half workers - more information in “Time to Volunteer” section)</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b="1" lang="en-US" sz="2400">
                <a:latin typeface="Barlow Condensed"/>
                <a:ea typeface="Barlow Condensed"/>
                <a:cs typeface="Barlow Condensed"/>
                <a:sym typeface="Barlow Condensed"/>
              </a:rPr>
              <a:t>6:00pm:</a:t>
            </a:r>
            <a:r>
              <a:rPr lang="en-US" sz="2400">
                <a:latin typeface="Barlow Condensed"/>
                <a:ea typeface="Barlow Condensed"/>
                <a:cs typeface="Barlow Condensed"/>
                <a:sym typeface="Barlow Condensed"/>
              </a:rPr>
              <a:t> Meet Starts</a:t>
            </a:r>
            <a:endParaRPr sz="2400">
              <a:latin typeface="Barlow Condensed"/>
              <a:ea typeface="Barlow Condensed"/>
              <a:cs typeface="Barlow Condensed"/>
              <a:sym typeface="Barlow Condensed"/>
            </a:endParaRPr>
          </a:p>
          <a:p>
            <a:pPr indent="-381000" lvl="0" marL="9144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8U are the first events</a:t>
            </a:r>
            <a:endParaRPr sz="2400">
              <a:latin typeface="Barlow Condensed"/>
              <a:ea typeface="Barlow Condensed"/>
              <a:cs typeface="Barlow Condensed"/>
              <a:sym typeface="Barlow Condensed"/>
            </a:endParaRPr>
          </a:p>
          <a:p>
            <a:pPr indent="-381000" lvl="0" marL="9144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 9+ relays are the last events</a:t>
            </a:r>
            <a:endParaRPr sz="2400">
              <a:latin typeface="Barlow Condensed"/>
              <a:ea typeface="Barlow Condensed"/>
              <a:cs typeface="Barlow Condensed"/>
              <a:sym typeface="Barlow Condensed"/>
            </a:endParaRPr>
          </a:p>
          <a:p>
            <a:pPr indent="-381000" lvl="0" marL="9144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All individual events in between</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b="1" lang="en-US" sz="2400">
                <a:latin typeface="Barlow Condensed"/>
                <a:ea typeface="Barlow Condensed"/>
                <a:cs typeface="Barlow Condensed"/>
                <a:sym typeface="Barlow Condensed"/>
              </a:rPr>
              <a:t>6:00pm: </a:t>
            </a:r>
            <a:r>
              <a:rPr lang="en-US" sz="2400">
                <a:latin typeface="Barlow Condensed"/>
                <a:ea typeface="Barlow Condensed"/>
                <a:cs typeface="Barlow Condensed"/>
                <a:sym typeface="Barlow Condensed"/>
              </a:rPr>
              <a:t>First half volunteers </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b="1" lang="en-US" sz="2400">
                <a:latin typeface="Barlow Condensed"/>
                <a:ea typeface="Barlow Condensed"/>
                <a:cs typeface="Barlow Condensed"/>
                <a:sym typeface="Barlow Condensed"/>
              </a:rPr>
              <a:t>9:00pm: </a:t>
            </a:r>
            <a:r>
              <a:rPr lang="en-US" sz="2400">
                <a:latin typeface="Barlow Condensed"/>
                <a:ea typeface="Barlow Condensed"/>
                <a:cs typeface="Barlow Condensed"/>
                <a:sym typeface="Barlow Condensed"/>
              </a:rPr>
              <a:t>Estimated Meet End</a:t>
            </a:r>
            <a:endParaRPr sz="24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00">
              <a:latin typeface="Barlow Condensed"/>
              <a:ea typeface="Barlow Condensed"/>
              <a:cs typeface="Barlow Condensed"/>
              <a:sym typeface="Barlow Condensed"/>
            </a:endParaRPr>
          </a:p>
          <a:p>
            <a:pPr indent="0" lvl="0" marL="0" rtl="0" algn="ctr">
              <a:lnSpc>
                <a:spcPct val="100000"/>
              </a:lnSpc>
              <a:spcBef>
                <a:spcPts val="2100"/>
              </a:spcBef>
              <a:spcAft>
                <a:spcPts val="2100"/>
              </a:spcAft>
              <a:buSzPts val="1800"/>
              <a:buNone/>
            </a:pPr>
            <a:r>
              <a:rPr lang="en-US">
                <a:latin typeface="Barlow Condensed"/>
                <a:ea typeface="Barlow Condensed"/>
                <a:cs typeface="Barlow Condensed"/>
                <a:sym typeface="Barlow Condensed"/>
              </a:rPr>
              <a:t>If volunteering for the second half of the meet, listen for an announcement by meet officials at event 27.</a:t>
            </a:r>
            <a:endParaRPr>
              <a:latin typeface="Barlow Condensed"/>
              <a:ea typeface="Barlow Condensed"/>
              <a:cs typeface="Barlow Condensed"/>
              <a:sym typeface="Barlow Condensed"/>
            </a:endParaRPr>
          </a:p>
        </p:txBody>
      </p:sp>
      <p:sp>
        <p:nvSpPr>
          <p:cNvPr id="3664" name="Google Shape;3664;p24"/>
          <p:cNvSpPr txBox="1"/>
          <p:nvPr>
            <p:ph idx="2" type="body"/>
          </p:nvPr>
        </p:nvSpPr>
        <p:spPr>
          <a:xfrm>
            <a:off x="791475" y="1647350"/>
            <a:ext cx="4844400" cy="48684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3000" u="sng">
                <a:latin typeface="Barlow Condensed"/>
                <a:ea typeface="Barlow Condensed"/>
                <a:cs typeface="Barlow Condensed"/>
                <a:sym typeface="Barlow Condensed"/>
              </a:rPr>
              <a:t>General Home Meet Timeline</a:t>
            </a:r>
            <a:endParaRPr sz="3000" u="sng">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400" u="sng">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b="1" lang="en-US" sz="2400">
                <a:latin typeface="Barlow Condensed"/>
                <a:ea typeface="Barlow Condensed"/>
                <a:cs typeface="Barlow Condensed"/>
                <a:sym typeface="Barlow Condensed"/>
              </a:rPr>
              <a:t>4pm:</a:t>
            </a:r>
            <a:r>
              <a:rPr lang="en-US" sz="2400">
                <a:latin typeface="Barlow Condensed"/>
                <a:ea typeface="Barlow Condensed"/>
                <a:cs typeface="Barlow Condensed"/>
                <a:sym typeface="Barlow Condensed"/>
              </a:rPr>
              <a:t> OC Pool Closes for Meet,  Meet Setup Begins </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b="1" lang="en-US" sz="2400">
                <a:latin typeface="Barlow Condensed"/>
                <a:ea typeface="Barlow Condensed"/>
                <a:cs typeface="Barlow Condensed"/>
                <a:sym typeface="Barlow Condensed"/>
              </a:rPr>
              <a:t>4:30pm</a:t>
            </a:r>
            <a:r>
              <a:rPr lang="en-US" sz="2400">
                <a:latin typeface="Barlow Condensed"/>
                <a:ea typeface="Barlow Condensed"/>
                <a:cs typeface="Barlow Condensed"/>
                <a:sym typeface="Barlow Condensed"/>
              </a:rPr>
              <a:t>: Swimmers and Volunteers Check In (home and visiting teams)</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b="1" lang="en-US" sz="2400">
                <a:latin typeface="Barlow Condensed"/>
                <a:ea typeface="Barlow Condensed"/>
                <a:cs typeface="Barlow Condensed"/>
                <a:sym typeface="Barlow Condensed"/>
              </a:rPr>
              <a:t>4:45-5:10pm</a:t>
            </a:r>
            <a:r>
              <a:rPr lang="en-US" sz="2400">
                <a:latin typeface="Barlow Condensed"/>
                <a:ea typeface="Barlow Condensed"/>
                <a:cs typeface="Barlow Condensed"/>
                <a:sym typeface="Barlow Condensed"/>
              </a:rPr>
              <a:t>: Old Church Swimmers Warm-up</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b="1" lang="en-US" sz="2400">
                <a:latin typeface="Barlow Condensed"/>
                <a:ea typeface="Barlow Condensed"/>
                <a:cs typeface="Barlow Condensed"/>
                <a:sym typeface="Barlow Condensed"/>
              </a:rPr>
              <a:t>5:10-5:35pm</a:t>
            </a:r>
            <a:r>
              <a:rPr lang="en-US" sz="2400">
                <a:latin typeface="Barlow Condensed"/>
                <a:ea typeface="Barlow Condensed"/>
                <a:cs typeface="Barlow Condensed"/>
                <a:sym typeface="Barlow Condensed"/>
              </a:rPr>
              <a:t>: Visiting Team Warm-up (at away meets, OC will have this second warm-up time slot)</a:t>
            </a:r>
            <a:endParaRPr sz="2400">
              <a:latin typeface="Barlow Condensed"/>
              <a:ea typeface="Barlow Condensed"/>
              <a:cs typeface="Barlow Condensed"/>
              <a:sym typeface="Barlow Condensed"/>
            </a:endParaRPr>
          </a:p>
          <a:p>
            <a:pPr indent="0" lvl="0" marL="0" rtl="0" algn="ctr">
              <a:lnSpc>
                <a:spcPct val="115000"/>
              </a:lnSpc>
              <a:spcBef>
                <a:spcPts val="0"/>
              </a:spcBef>
              <a:spcAft>
                <a:spcPts val="2100"/>
              </a:spcAft>
              <a:buSzPts val="1800"/>
              <a:buNone/>
            </a:pPr>
            <a:r>
              <a:t/>
            </a:r>
            <a:endParaRPr sz="3000">
              <a:latin typeface="Barlow Condensed"/>
              <a:ea typeface="Barlow Condensed"/>
              <a:cs typeface="Barlow Condensed"/>
              <a:sym typeface="Barlow Condensed"/>
            </a:endParaRPr>
          </a:p>
        </p:txBody>
      </p:sp>
      <p:sp>
        <p:nvSpPr>
          <p:cNvPr descr="Table" id="3665" name="Google Shape;3665;p24">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24">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24">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24">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24">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24">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24">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24">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24">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p24">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5" name="Google Shape;3675;p24">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24">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24">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p24">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79" name="Google Shape;3679;p24"/>
          <p:cNvGrpSpPr/>
          <p:nvPr/>
        </p:nvGrpSpPr>
        <p:grpSpPr>
          <a:xfrm>
            <a:off x="9064750" y="5911725"/>
            <a:ext cx="2312651" cy="790050"/>
            <a:chOff x="9064750" y="5911725"/>
            <a:chExt cx="2312651" cy="790050"/>
          </a:xfrm>
        </p:grpSpPr>
        <p:pic>
          <p:nvPicPr>
            <p:cNvPr id="3680" name="Google Shape;3680;p24"/>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3681" name="Google Shape;3681;p24"/>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682" name="Google Shape;3682;p24"/>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683" name="Google Shape;3683;p24"/>
          <p:cNvSpPr txBox="1"/>
          <p:nvPr>
            <p:ph type="title"/>
          </p:nvPr>
        </p:nvSpPr>
        <p:spPr>
          <a:xfrm>
            <a:off x="680425" y="195050"/>
            <a:ext cx="4959600" cy="12375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SWIM MEET SCHEDULE &amp; DETAILS</a:t>
            </a:r>
            <a:endParaRPr/>
          </a:p>
        </p:txBody>
      </p:sp>
      <p:sp>
        <p:nvSpPr>
          <p:cNvPr id="3684" name="Google Shape;3684;p24"/>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37</a:t>
            </a:r>
            <a:endParaRPr sz="3000">
              <a:latin typeface="Barlow Condensed"/>
              <a:ea typeface="Barlow Condensed"/>
              <a:cs typeface="Barlow Condensed"/>
              <a:sym typeface="Barlow Condensed"/>
            </a:endParaRPr>
          </a:p>
        </p:txBody>
      </p:sp>
      <p:sp>
        <p:nvSpPr>
          <p:cNvPr id="3685" name="Google Shape;3685;p24"/>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38</a:t>
            </a:r>
            <a:endParaRPr sz="3000">
              <a:latin typeface="Barlow Condensed"/>
              <a:ea typeface="Barlow Condensed"/>
              <a:cs typeface="Barlow Condensed"/>
              <a:sym typeface="Barlow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9" name="Shape 3689"/>
        <p:cNvGrpSpPr/>
        <p:nvPr/>
      </p:nvGrpSpPr>
      <p:grpSpPr>
        <a:xfrm>
          <a:off x="0" y="0"/>
          <a:ext cx="0" cy="0"/>
          <a:chOff x="0" y="0"/>
          <a:chExt cx="0" cy="0"/>
        </a:xfrm>
      </p:grpSpPr>
      <p:sp>
        <p:nvSpPr>
          <p:cNvPr id="3690" name="Google Shape;3690;p25"/>
          <p:cNvSpPr txBox="1"/>
          <p:nvPr>
            <p:ph idx="1" type="body"/>
          </p:nvPr>
        </p:nvSpPr>
        <p:spPr>
          <a:xfrm>
            <a:off x="6533000" y="680425"/>
            <a:ext cx="4844400" cy="5857500"/>
          </a:xfrm>
          <a:prstGeom prst="rect">
            <a:avLst/>
          </a:prstGeom>
          <a:noFill/>
          <a:ln>
            <a:noFill/>
          </a:ln>
        </p:spPr>
        <p:txBody>
          <a:bodyPr anchorCtr="0" anchor="t" bIns="121900" lIns="121900" spcFirstLastPara="1" rIns="121900" wrap="square" tIns="121900">
            <a:noAutofit/>
          </a:bodyPr>
          <a:lstStyle/>
          <a:p>
            <a:pPr indent="-381000" lvl="1" marL="285750" rtl="0" algn="l">
              <a:lnSpc>
                <a:spcPct val="107916"/>
              </a:lnSpc>
              <a:spcBef>
                <a:spcPts val="0"/>
              </a:spcBef>
              <a:spcAft>
                <a:spcPts val="0"/>
              </a:spcAft>
              <a:buSzPts val="2400"/>
              <a:buFont typeface="Barlow Condensed"/>
              <a:buChar char="o"/>
            </a:pPr>
            <a:r>
              <a:rPr lang="en-US" sz="2400">
                <a:latin typeface="Barlow Condensed"/>
                <a:ea typeface="Barlow Condensed"/>
                <a:cs typeface="Barlow Condensed"/>
                <a:sym typeface="Barlow Condensed"/>
              </a:rPr>
              <a:t>Coaches make the meet entries for each swimmer and relays based on swimmer ability and team needs (entries are input the Monday prior to the meet)</a:t>
            </a:r>
            <a:endParaRPr sz="2400">
              <a:latin typeface="Barlow Condensed"/>
              <a:ea typeface="Barlow Condensed"/>
              <a:cs typeface="Barlow Condensed"/>
              <a:sym typeface="Barlow Condensed"/>
            </a:endParaRPr>
          </a:p>
          <a:p>
            <a:pPr indent="-381000" lvl="1" marL="285750" rtl="0" algn="l">
              <a:lnSpc>
                <a:spcPct val="107916"/>
              </a:lnSpc>
              <a:spcBef>
                <a:spcPts val="0"/>
              </a:spcBef>
              <a:spcAft>
                <a:spcPts val="0"/>
              </a:spcAft>
              <a:buSzPts val="2400"/>
              <a:buFont typeface="Barlow Condensed"/>
              <a:buChar char="o"/>
            </a:pPr>
            <a:r>
              <a:rPr lang="en-US" sz="2400">
                <a:latin typeface="Barlow Condensed"/>
                <a:ea typeface="Barlow Condensed"/>
                <a:cs typeface="Barlow Condensed"/>
                <a:sym typeface="Barlow Condensed"/>
              </a:rPr>
              <a:t>Each swimmer may swim 3 individual events and one relay per meet (based on ability and team needs)</a:t>
            </a:r>
            <a:endParaRPr sz="2400">
              <a:latin typeface="Barlow Condensed"/>
              <a:ea typeface="Barlow Condensed"/>
              <a:cs typeface="Barlow Condensed"/>
              <a:sym typeface="Barlow Condensed"/>
            </a:endParaRPr>
          </a:p>
          <a:p>
            <a:pPr indent="-381000" lvl="1" marL="285750" rtl="0" algn="l">
              <a:lnSpc>
                <a:spcPct val="107916"/>
              </a:lnSpc>
              <a:spcBef>
                <a:spcPts val="0"/>
              </a:spcBef>
              <a:spcAft>
                <a:spcPts val="0"/>
              </a:spcAft>
              <a:buSzPts val="2400"/>
              <a:buFont typeface="Barlow Condensed"/>
              <a:buChar char="o"/>
            </a:pPr>
            <a:r>
              <a:rPr lang="en-US" sz="2400">
                <a:latin typeface="Barlow Condensed"/>
                <a:ea typeface="Barlow Condensed"/>
                <a:cs typeface="Barlow Condensed"/>
                <a:sym typeface="Barlow Condensed"/>
              </a:rPr>
              <a:t>Use the Meet Signout Book (available at every practice) to notify the swim team that your swimmer will not be at a meet (the sooner the better so coaches have all the information needed to determine the meet lineup ahead of Monday meet prep)</a:t>
            </a:r>
            <a:endParaRPr>
              <a:latin typeface="Barlow Condensed"/>
              <a:ea typeface="Barlow Condensed"/>
              <a:cs typeface="Barlow Condensed"/>
              <a:sym typeface="Barlow Condensed"/>
            </a:endParaRPr>
          </a:p>
        </p:txBody>
      </p:sp>
      <p:sp>
        <p:nvSpPr>
          <p:cNvPr id="3691" name="Google Shape;3691;p25"/>
          <p:cNvSpPr txBox="1"/>
          <p:nvPr>
            <p:ph idx="2" type="body"/>
          </p:nvPr>
        </p:nvSpPr>
        <p:spPr>
          <a:xfrm>
            <a:off x="791475" y="1575725"/>
            <a:ext cx="4844400" cy="49401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3000" u="sng">
                <a:latin typeface="Barlow Condensed"/>
                <a:ea typeface="Barlow Condensed"/>
                <a:cs typeface="Barlow Condensed"/>
                <a:sym typeface="Barlow Condensed"/>
              </a:rPr>
              <a:t>General Meet Information</a:t>
            </a:r>
            <a:endParaRPr sz="3000" u="sng">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400">
              <a:latin typeface="Barlow Condensed"/>
              <a:ea typeface="Barlow Condensed"/>
              <a:cs typeface="Barlow Condensed"/>
              <a:sym typeface="Barlow Condensed"/>
            </a:endParaRPr>
          </a:p>
          <a:p>
            <a:pPr indent="-381000" lvl="1" marL="285750" rtl="0" algn="l">
              <a:lnSpc>
                <a:spcPct val="107916"/>
              </a:lnSpc>
              <a:spcBef>
                <a:spcPts val="0"/>
              </a:spcBef>
              <a:spcAft>
                <a:spcPts val="0"/>
              </a:spcAft>
              <a:buSzPts val="2400"/>
              <a:buFont typeface="Barlow Condensed"/>
              <a:buChar char="o"/>
            </a:pPr>
            <a:r>
              <a:rPr lang="en-US" sz="2400">
                <a:latin typeface="Barlow Condensed"/>
                <a:ea typeface="Barlow Condensed"/>
                <a:cs typeface="Barlow Condensed"/>
                <a:sym typeface="Barlow Condensed"/>
              </a:rPr>
              <a:t>Meets run roughly from 6-9pm, however check in begins at 4:30pm.</a:t>
            </a:r>
            <a:endParaRPr sz="2400">
              <a:latin typeface="Barlow Condensed"/>
              <a:ea typeface="Barlow Condensed"/>
              <a:cs typeface="Barlow Condensed"/>
              <a:sym typeface="Barlow Condensed"/>
            </a:endParaRPr>
          </a:p>
          <a:p>
            <a:pPr indent="-381000" lvl="1" marL="285750" rtl="0" algn="l">
              <a:lnSpc>
                <a:spcPct val="107916"/>
              </a:lnSpc>
              <a:spcBef>
                <a:spcPts val="0"/>
              </a:spcBef>
              <a:spcAft>
                <a:spcPts val="0"/>
              </a:spcAft>
              <a:buSzPts val="2400"/>
              <a:buFont typeface="Barlow Condensed"/>
              <a:buChar char="o"/>
            </a:pPr>
            <a:r>
              <a:rPr lang="en-US" sz="2400">
                <a:latin typeface="Barlow Condensed"/>
                <a:ea typeface="Barlow Condensed"/>
                <a:cs typeface="Barlow Condensed"/>
                <a:sym typeface="Barlow Condensed"/>
              </a:rPr>
              <a:t>Meets are held on Wednesday’s, except possibly the first and the last meet.  </a:t>
            </a:r>
            <a:endParaRPr sz="2400">
              <a:latin typeface="Barlow Condensed"/>
              <a:ea typeface="Barlow Condensed"/>
              <a:cs typeface="Barlow Condensed"/>
              <a:sym typeface="Barlow Condensed"/>
            </a:endParaRPr>
          </a:p>
          <a:p>
            <a:pPr indent="-381000" lvl="1" marL="285750" rtl="0" algn="l">
              <a:lnSpc>
                <a:spcPct val="107916"/>
              </a:lnSpc>
              <a:spcBef>
                <a:spcPts val="0"/>
              </a:spcBef>
              <a:spcAft>
                <a:spcPts val="0"/>
              </a:spcAft>
              <a:buSzPts val="2400"/>
              <a:buFont typeface="Barlow Condensed"/>
              <a:buChar char="o"/>
            </a:pPr>
            <a:r>
              <a:rPr lang="en-US" sz="2400">
                <a:latin typeface="Barlow Condensed"/>
                <a:ea typeface="Barlow Condensed"/>
                <a:cs typeface="Barlow Condensed"/>
                <a:sym typeface="Barlow Condensed"/>
              </a:rPr>
              <a:t>Meets rescheduled due to rain will occur on Thursday.  Meets are rarely canceled ahead of time,  the goal is to get the meet in on Wednesday, even if it is delayed.  Please show up to the meet venue even if the weather is debatable. </a:t>
            </a:r>
            <a:endParaRPr sz="2400">
              <a:latin typeface="Barlow Condensed"/>
              <a:ea typeface="Barlow Condensed"/>
              <a:cs typeface="Barlow Condensed"/>
              <a:sym typeface="Barlow Condensed"/>
            </a:endParaRPr>
          </a:p>
          <a:p>
            <a:pPr indent="-228600" lvl="0" marL="285750" rtl="0" algn="l">
              <a:lnSpc>
                <a:spcPct val="115000"/>
              </a:lnSpc>
              <a:spcBef>
                <a:spcPts val="0"/>
              </a:spcBef>
              <a:spcAft>
                <a:spcPts val="2100"/>
              </a:spcAft>
              <a:buSzPts val="1800"/>
              <a:buNone/>
            </a:pPr>
            <a:r>
              <a:t/>
            </a:r>
            <a:endParaRPr/>
          </a:p>
        </p:txBody>
      </p:sp>
      <p:sp>
        <p:nvSpPr>
          <p:cNvPr descr="Table" id="3692" name="Google Shape;3692;p25">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25">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25">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25">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25">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25">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25">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25">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25">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25">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25">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25">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25">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25">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25"/>
          <p:cNvSpPr txBox="1"/>
          <p:nvPr>
            <p:ph type="title"/>
          </p:nvPr>
        </p:nvSpPr>
        <p:spPr>
          <a:xfrm>
            <a:off x="680425" y="195050"/>
            <a:ext cx="4959600" cy="12375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SWIM MEET SCHEDULE &amp; DETAILS</a:t>
            </a:r>
            <a:endParaRPr/>
          </a:p>
        </p:txBody>
      </p:sp>
      <p:grpSp>
        <p:nvGrpSpPr>
          <p:cNvPr id="3707" name="Google Shape;3707;p25"/>
          <p:cNvGrpSpPr/>
          <p:nvPr/>
        </p:nvGrpSpPr>
        <p:grpSpPr>
          <a:xfrm>
            <a:off x="9064750" y="5911725"/>
            <a:ext cx="2312651" cy="790050"/>
            <a:chOff x="9064750" y="5911725"/>
            <a:chExt cx="2312651" cy="790050"/>
          </a:xfrm>
        </p:grpSpPr>
        <p:pic>
          <p:nvPicPr>
            <p:cNvPr id="3708" name="Google Shape;3708;p25"/>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3709" name="Google Shape;3709;p25"/>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710" name="Google Shape;3710;p25"/>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711" name="Google Shape;3711;p25"/>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39</a:t>
            </a:r>
            <a:endParaRPr sz="3000">
              <a:latin typeface="Barlow Condensed"/>
              <a:ea typeface="Barlow Condensed"/>
              <a:cs typeface="Barlow Condensed"/>
              <a:sym typeface="Barlow Condensed"/>
            </a:endParaRPr>
          </a:p>
        </p:txBody>
      </p:sp>
      <p:sp>
        <p:nvSpPr>
          <p:cNvPr id="3712" name="Google Shape;3712;p25"/>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40</a:t>
            </a:r>
            <a:endParaRPr sz="3000">
              <a:latin typeface="Barlow Condensed"/>
              <a:ea typeface="Barlow Condensed"/>
              <a:cs typeface="Barlow Condensed"/>
              <a:sym typeface="Barlow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6" name="Shape 3716"/>
        <p:cNvGrpSpPr/>
        <p:nvPr/>
      </p:nvGrpSpPr>
      <p:grpSpPr>
        <a:xfrm>
          <a:off x="0" y="0"/>
          <a:ext cx="0" cy="0"/>
          <a:chOff x="0" y="0"/>
          <a:chExt cx="0" cy="0"/>
        </a:xfrm>
      </p:grpSpPr>
      <p:sp>
        <p:nvSpPr>
          <p:cNvPr id="3717" name="Google Shape;3717;p26"/>
          <p:cNvSpPr txBox="1"/>
          <p:nvPr>
            <p:ph idx="1" type="body"/>
          </p:nvPr>
        </p:nvSpPr>
        <p:spPr>
          <a:xfrm>
            <a:off x="6533000" y="76200"/>
            <a:ext cx="4844400" cy="64614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None/>
            </a:pPr>
            <a:r>
              <a:rPr lang="en-US" sz="3000">
                <a:latin typeface="Barlow Condensed"/>
                <a:ea typeface="Barlow Condensed"/>
                <a:cs typeface="Barlow Condensed"/>
                <a:sym typeface="Barlow Condensed"/>
              </a:rPr>
              <a:t>9-12 Year Olds Swim</a:t>
            </a:r>
            <a:endParaRPr sz="30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Freestyle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Backstroke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Breaststroke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Butterfly</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Freestyle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200 Free Relay (4 Swimmers)</a:t>
            </a:r>
            <a:endParaRPr sz="2400">
              <a:latin typeface="Barlow Condensed"/>
              <a:ea typeface="Barlow Condensed"/>
              <a:cs typeface="Barlow Condensed"/>
              <a:sym typeface="Barlow Condensed"/>
            </a:endParaRPr>
          </a:p>
          <a:p>
            <a:pPr indent="0" lvl="0" marL="457200" rtl="0" algn="l">
              <a:lnSpc>
                <a:spcPct val="107916"/>
              </a:lnSpc>
              <a:spcBef>
                <a:spcPts val="0"/>
              </a:spcBef>
              <a:spcAft>
                <a:spcPts val="0"/>
              </a:spcAft>
              <a:buNone/>
            </a:pPr>
            <a:r>
              <a:rPr lang="en-US" sz="2000">
                <a:latin typeface="Barlow Condensed"/>
                <a:ea typeface="Barlow Condensed"/>
                <a:cs typeface="Barlow Condensed"/>
                <a:sym typeface="Barlow Condensed"/>
              </a:rPr>
              <a:t>(each athlete swims 50 yds)</a:t>
            </a:r>
            <a:endParaRPr sz="20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3000">
                <a:latin typeface="Barlow Condensed"/>
                <a:ea typeface="Barlow Condensed"/>
                <a:cs typeface="Barlow Condensed"/>
                <a:sym typeface="Barlow Condensed"/>
              </a:rPr>
              <a:t>13-18 Year Olds Swim</a:t>
            </a:r>
            <a:endParaRPr sz="30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Freestyle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Backstroke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Breaststroke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Butterfly</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Freestyle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200 Freestyle Relay (4 Swimmers)</a:t>
            </a:r>
            <a:endParaRPr sz="2400">
              <a:latin typeface="Barlow Condensed"/>
              <a:ea typeface="Barlow Condensed"/>
              <a:cs typeface="Barlow Condensed"/>
              <a:sym typeface="Barlow Condensed"/>
            </a:endParaRPr>
          </a:p>
          <a:p>
            <a:pPr indent="0" lvl="0" marL="457200" rtl="0" algn="l">
              <a:lnSpc>
                <a:spcPct val="107916"/>
              </a:lnSpc>
              <a:spcBef>
                <a:spcPts val="0"/>
              </a:spcBef>
              <a:spcAft>
                <a:spcPts val="0"/>
              </a:spcAft>
              <a:buNone/>
            </a:pPr>
            <a:r>
              <a:rPr lang="en-US" sz="2000">
                <a:latin typeface="Barlow Condensed"/>
                <a:ea typeface="Barlow Condensed"/>
                <a:cs typeface="Barlow Condensed"/>
                <a:sym typeface="Barlow Condensed"/>
              </a:rPr>
              <a:t>(each athlete swims 50 yds)</a:t>
            </a:r>
            <a:endParaRPr>
              <a:latin typeface="Barlow Condensed"/>
              <a:ea typeface="Barlow Condensed"/>
              <a:cs typeface="Barlow Condensed"/>
              <a:sym typeface="Barlow Condensed"/>
            </a:endParaRPr>
          </a:p>
        </p:txBody>
      </p:sp>
      <p:sp>
        <p:nvSpPr>
          <p:cNvPr id="3718" name="Google Shape;3718;p26"/>
          <p:cNvSpPr txBox="1"/>
          <p:nvPr>
            <p:ph idx="2" type="body"/>
          </p:nvPr>
        </p:nvSpPr>
        <p:spPr>
          <a:xfrm>
            <a:off x="791475" y="1593625"/>
            <a:ext cx="4844400" cy="4922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3000" u="sng">
                <a:latin typeface="Barlow Condensed"/>
                <a:ea typeface="Barlow Condensed"/>
                <a:cs typeface="Barlow Condensed"/>
                <a:sym typeface="Barlow Condensed"/>
              </a:rPr>
              <a:t>GRAL Odd Meet Format</a:t>
            </a:r>
            <a:endParaRPr sz="3000" u="sng">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200" u="sng">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Meets 1, 3, 5</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None/>
            </a:pPr>
            <a:r>
              <a:rPr lang="en-US" sz="2400">
                <a:latin typeface="Barlow Condensed"/>
                <a:ea typeface="Barlow Condensed"/>
                <a:cs typeface="Barlow Condensed"/>
                <a:sym typeface="Barlow Condensed"/>
              </a:rPr>
              <a:t>(aka “freestyle” meet)</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None/>
            </a:pPr>
            <a:r>
              <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None/>
            </a:pPr>
            <a:r>
              <a:rPr lang="en-US" sz="3000">
                <a:latin typeface="Barlow Condensed"/>
                <a:ea typeface="Barlow Condensed"/>
                <a:cs typeface="Barlow Condensed"/>
                <a:sym typeface="Barlow Condensed"/>
              </a:rPr>
              <a:t>8 and Unders Swim</a:t>
            </a:r>
            <a:endParaRPr sz="30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Freestyle Relay (4 swimmers)</a:t>
            </a:r>
            <a:endParaRPr sz="2400">
              <a:latin typeface="Barlow Condensed"/>
              <a:ea typeface="Barlow Condensed"/>
              <a:cs typeface="Barlow Condensed"/>
              <a:sym typeface="Barlow Condensed"/>
            </a:endParaRPr>
          </a:p>
          <a:p>
            <a:pPr indent="0" lvl="0" marL="457200" rtl="0" algn="l">
              <a:lnSpc>
                <a:spcPct val="100000"/>
              </a:lnSpc>
              <a:spcBef>
                <a:spcPts val="0"/>
              </a:spcBef>
              <a:spcAft>
                <a:spcPts val="0"/>
              </a:spcAft>
              <a:buNone/>
            </a:pPr>
            <a:r>
              <a:rPr lang="en-US" sz="2000">
                <a:latin typeface="Barlow Condensed"/>
                <a:ea typeface="Barlow Condensed"/>
                <a:cs typeface="Barlow Condensed"/>
                <a:sym typeface="Barlow Condensed"/>
              </a:rPr>
              <a:t>(each athlete swims 25 yds)</a:t>
            </a:r>
            <a:endParaRPr sz="20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Freestyle </a:t>
            </a:r>
            <a:endParaRPr sz="24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25 Backstroke</a:t>
            </a:r>
            <a:endParaRPr sz="24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25 Breaststroke</a:t>
            </a:r>
            <a:endParaRPr sz="24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25 Freestyle</a:t>
            </a:r>
            <a:endParaRPr sz="24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25 Butterfly</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t/>
            </a:r>
            <a:endParaRPr sz="3000"/>
          </a:p>
        </p:txBody>
      </p:sp>
      <p:sp>
        <p:nvSpPr>
          <p:cNvPr descr="Table" id="3719" name="Google Shape;3719;p26">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p26">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p26">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p26">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p26">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p26">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p26">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p26">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7" name="Google Shape;3727;p26">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8" name="Google Shape;3728;p26">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p26">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p26">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p26">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p26">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p26"/>
          <p:cNvSpPr txBox="1"/>
          <p:nvPr>
            <p:ph type="title"/>
          </p:nvPr>
        </p:nvSpPr>
        <p:spPr>
          <a:xfrm>
            <a:off x="680425" y="195050"/>
            <a:ext cx="4959600" cy="12375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SWIM MEET SCHEDULE &amp; DETAILS</a:t>
            </a:r>
            <a:endParaRPr/>
          </a:p>
        </p:txBody>
      </p:sp>
      <p:grpSp>
        <p:nvGrpSpPr>
          <p:cNvPr id="3734" name="Google Shape;3734;p26"/>
          <p:cNvGrpSpPr/>
          <p:nvPr/>
        </p:nvGrpSpPr>
        <p:grpSpPr>
          <a:xfrm>
            <a:off x="9243825" y="5054250"/>
            <a:ext cx="2312651" cy="790050"/>
            <a:chOff x="9064750" y="5911725"/>
            <a:chExt cx="2312651" cy="790050"/>
          </a:xfrm>
        </p:grpSpPr>
        <p:pic>
          <p:nvPicPr>
            <p:cNvPr id="3735" name="Google Shape;3735;p26"/>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3736" name="Google Shape;3736;p26"/>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737" name="Google Shape;3737;p26"/>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738" name="Google Shape;3738;p26"/>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a:t>
            </a:r>
            <a:r>
              <a:rPr lang="en-US" sz="3000">
                <a:latin typeface="Barlow Condensed"/>
                <a:ea typeface="Barlow Condensed"/>
                <a:cs typeface="Barlow Condensed"/>
                <a:sym typeface="Barlow Condensed"/>
              </a:rPr>
              <a:t>1</a:t>
            </a:r>
            <a:endParaRPr sz="3000">
              <a:latin typeface="Barlow Condensed"/>
              <a:ea typeface="Barlow Condensed"/>
              <a:cs typeface="Barlow Condensed"/>
              <a:sym typeface="Barlow Condensed"/>
            </a:endParaRPr>
          </a:p>
        </p:txBody>
      </p:sp>
      <p:sp>
        <p:nvSpPr>
          <p:cNvPr id="3739" name="Google Shape;3739;p26"/>
          <p:cNvSpPr txBox="1"/>
          <p:nvPr/>
        </p:nvSpPr>
        <p:spPr>
          <a:xfrm>
            <a:off x="6376675" y="61783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3" name="Shape 3743"/>
        <p:cNvGrpSpPr/>
        <p:nvPr/>
      </p:nvGrpSpPr>
      <p:grpSpPr>
        <a:xfrm>
          <a:off x="0" y="0"/>
          <a:ext cx="0" cy="0"/>
          <a:chOff x="0" y="0"/>
          <a:chExt cx="0" cy="0"/>
        </a:xfrm>
      </p:grpSpPr>
      <p:sp>
        <p:nvSpPr>
          <p:cNvPr id="3744" name="Google Shape;3744;g115cc22c364_0_9"/>
          <p:cNvSpPr txBox="1"/>
          <p:nvPr>
            <p:ph idx="1" type="body"/>
          </p:nvPr>
        </p:nvSpPr>
        <p:spPr>
          <a:xfrm>
            <a:off x="6533000" y="76200"/>
            <a:ext cx="4844400" cy="64614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None/>
            </a:pPr>
            <a:r>
              <a:rPr lang="en-US" sz="3000">
                <a:latin typeface="Barlow Condensed"/>
                <a:ea typeface="Barlow Condensed"/>
                <a:cs typeface="Barlow Condensed"/>
                <a:sym typeface="Barlow Condensed"/>
              </a:rPr>
              <a:t>9-12 Year Olds Swim</a:t>
            </a:r>
            <a:endParaRPr sz="30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IM</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Backstroke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Breaststroke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Butterfly</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Freestyle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200 Medley Relay (4 Swimmers)</a:t>
            </a:r>
            <a:endParaRPr sz="2400">
              <a:latin typeface="Barlow Condensed"/>
              <a:ea typeface="Barlow Condensed"/>
              <a:cs typeface="Barlow Condensed"/>
              <a:sym typeface="Barlow Condensed"/>
            </a:endParaRPr>
          </a:p>
          <a:p>
            <a:pPr indent="0" lvl="0" marL="457200" rtl="0" algn="l">
              <a:lnSpc>
                <a:spcPct val="107916"/>
              </a:lnSpc>
              <a:spcBef>
                <a:spcPts val="0"/>
              </a:spcBef>
              <a:spcAft>
                <a:spcPts val="0"/>
              </a:spcAft>
              <a:buNone/>
            </a:pPr>
            <a:r>
              <a:rPr lang="en-US" sz="1700">
                <a:latin typeface="Barlow Condensed"/>
                <a:ea typeface="Barlow Condensed"/>
                <a:cs typeface="Barlow Condensed"/>
                <a:sym typeface="Barlow Condensed"/>
              </a:rPr>
              <a:t>(each athlete swims a different stroke for 50 yds)</a:t>
            </a:r>
            <a:endParaRPr sz="17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3000">
                <a:latin typeface="Barlow Condensed"/>
                <a:ea typeface="Barlow Condensed"/>
                <a:cs typeface="Barlow Condensed"/>
                <a:sym typeface="Barlow Condensed"/>
              </a:rPr>
              <a:t>13-18 Year Olds Swim</a:t>
            </a:r>
            <a:endParaRPr sz="30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IM</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Backstroke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Breaststroke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Butterfly</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50 Freestyle</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200 Medley Relay (4 Swimmers)</a:t>
            </a:r>
            <a:endParaRPr sz="2400">
              <a:latin typeface="Barlow Condensed"/>
              <a:ea typeface="Barlow Condensed"/>
              <a:cs typeface="Barlow Condensed"/>
              <a:sym typeface="Barlow Condensed"/>
            </a:endParaRPr>
          </a:p>
          <a:p>
            <a:pPr indent="0" lvl="0" marL="457200" rtl="0" algn="l">
              <a:lnSpc>
                <a:spcPct val="107916"/>
              </a:lnSpc>
              <a:spcBef>
                <a:spcPts val="0"/>
              </a:spcBef>
              <a:spcAft>
                <a:spcPts val="0"/>
              </a:spcAft>
              <a:buNone/>
            </a:pPr>
            <a:r>
              <a:rPr lang="en-US" sz="1700">
                <a:latin typeface="Barlow Condensed"/>
                <a:ea typeface="Barlow Condensed"/>
                <a:cs typeface="Barlow Condensed"/>
                <a:sym typeface="Barlow Condensed"/>
              </a:rPr>
              <a:t>(each athlete swims a different stroke for 50 yds)</a:t>
            </a:r>
            <a:endParaRPr sz="1500">
              <a:latin typeface="Barlow Condensed"/>
              <a:ea typeface="Barlow Condensed"/>
              <a:cs typeface="Barlow Condensed"/>
              <a:sym typeface="Barlow Condensed"/>
            </a:endParaRPr>
          </a:p>
        </p:txBody>
      </p:sp>
      <p:sp>
        <p:nvSpPr>
          <p:cNvPr id="3745" name="Google Shape;3745;g115cc22c364_0_9"/>
          <p:cNvSpPr txBox="1"/>
          <p:nvPr>
            <p:ph idx="2" type="body"/>
          </p:nvPr>
        </p:nvSpPr>
        <p:spPr>
          <a:xfrm>
            <a:off x="791475" y="1432550"/>
            <a:ext cx="4844400" cy="50832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3000" u="sng">
                <a:latin typeface="Barlow Condensed"/>
                <a:ea typeface="Barlow Condensed"/>
                <a:cs typeface="Barlow Condensed"/>
                <a:sym typeface="Barlow Condensed"/>
              </a:rPr>
              <a:t>GRAL Even Meet Format</a:t>
            </a:r>
            <a:endParaRPr sz="3000" u="sng">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200" u="sng">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Meets 2, 4, 5</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None/>
            </a:pPr>
            <a:r>
              <a:rPr lang="en-US" sz="2400">
                <a:latin typeface="Barlow Condensed"/>
                <a:ea typeface="Barlow Condensed"/>
                <a:cs typeface="Barlow Condensed"/>
                <a:sym typeface="Barlow Condensed"/>
              </a:rPr>
              <a:t>(aka “IM” meet)</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None/>
            </a:pPr>
            <a:r>
              <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None/>
            </a:pPr>
            <a:r>
              <a:rPr lang="en-US" sz="3000">
                <a:latin typeface="Barlow Condensed"/>
                <a:ea typeface="Barlow Condensed"/>
                <a:cs typeface="Barlow Condensed"/>
                <a:sym typeface="Barlow Condensed"/>
              </a:rPr>
              <a:t>8 and Unders Swim</a:t>
            </a:r>
            <a:endParaRPr sz="30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Medley Relay (4 swimmers)</a:t>
            </a:r>
            <a:endParaRPr sz="2400">
              <a:latin typeface="Barlow Condensed"/>
              <a:ea typeface="Barlow Condensed"/>
              <a:cs typeface="Barlow Condensed"/>
              <a:sym typeface="Barlow Condensed"/>
            </a:endParaRPr>
          </a:p>
          <a:p>
            <a:pPr indent="0" lvl="0" marL="457200" rtl="0" algn="l">
              <a:lnSpc>
                <a:spcPct val="100000"/>
              </a:lnSpc>
              <a:spcBef>
                <a:spcPts val="0"/>
              </a:spcBef>
              <a:spcAft>
                <a:spcPts val="0"/>
              </a:spcAft>
              <a:buNone/>
            </a:pPr>
            <a:r>
              <a:rPr lang="en-US" sz="2000">
                <a:latin typeface="Barlow Condensed"/>
                <a:ea typeface="Barlow Condensed"/>
                <a:cs typeface="Barlow Condensed"/>
                <a:sym typeface="Barlow Condensed"/>
              </a:rPr>
              <a:t>(each athlete swims a different stroke for 25 yds)</a:t>
            </a:r>
            <a:endParaRPr sz="20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100 IM</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25 Backstroke</a:t>
            </a:r>
            <a:endParaRPr sz="24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25 Breaststroke</a:t>
            </a:r>
            <a:endParaRPr sz="24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25 Freestyle</a:t>
            </a:r>
            <a:endParaRPr sz="2400">
              <a:latin typeface="Barlow Condensed"/>
              <a:ea typeface="Barlow Condensed"/>
              <a:cs typeface="Barlow Condensed"/>
              <a:sym typeface="Barlow Condensed"/>
            </a:endParaRPr>
          </a:p>
          <a:p>
            <a:pPr indent="-381000" lvl="0" marL="457200" rtl="0" algn="l">
              <a:lnSpc>
                <a:spcPct val="100000"/>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25 Butterfly</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t/>
            </a:r>
            <a:endParaRPr sz="3000"/>
          </a:p>
        </p:txBody>
      </p:sp>
      <p:sp>
        <p:nvSpPr>
          <p:cNvPr descr="Table" id="3746" name="Google Shape;3746;g115cc22c364_0_9">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g115cc22c364_0_9">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8" name="Google Shape;3748;g115cc22c364_0_9">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9" name="Google Shape;3749;g115cc22c364_0_9">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0" name="Google Shape;3750;g115cc22c364_0_9">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1" name="Google Shape;3751;g115cc22c364_0_9">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g115cc22c364_0_9">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3" name="Google Shape;3753;g115cc22c364_0_9">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g115cc22c364_0_9">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5" name="Google Shape;3755;g115cc22c364_0_9">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6" name="Google Shape;3756;g115cc22c364_0_9">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g115cc22c364_0_9">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g115cc22c364_0_9">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9" name="Google Shape;3759;g115cc22c364_0_9">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0" name="Google Shape;3760;g115cc22c364_0_9"/>
          <p:cNvSpPr txBox="1"/>
          <p:nvPr>
            <p:ph type="title"/>
          </p:nvPr>
        </p:nvSpPr>
        <p:spPr>
          <a:xfrm>
            <a:off x="680425" y="195050"/>
            <a:ext cx="4959600" cy="12375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SWIM MEET SCHEDULE &amp; DETAILS</a:t>
            </a:r>
            <a:endParaRPr/>
          </a:p>
        </p:txBody>
      </p:sp>
      <p:grpSp>
        <p:nvGrpSpPr>
          <p:cNvPr id="3761" name="Google Shape;3761;g115cc22c364_0_9"/>
          <p:cNvGrpSpPr/>
          <p:nvPr/>
        </p:nvGrpSpPr>
        <p:grpSpPr>
          <a:xfrm>
            <a:off x="9261725" y="5054250"/>
            <a:ext cx="2312651" cy="790050"/>
            <a:chOff x="9064750" y="5911725"/>
            <a:chExt cx="2312651" cy="790050"/>
          </a:xfrm>
        </p:grpSpPr>
        <p:pic>
          <p:nvPicPr>
            <p:cNvPr id="3762" name="Google Shape;3762;g115cc22c364_0_9"/>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3763" name="Google Shape;3763;g115cc22c364_0_9"/>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764" name="Google Shape;3764;g115cc22c364_0_9"/>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765" name="Google Shape;3765;g115cc22c364_0_9"/>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43</a:t>
            </a:r>
            <a:endParaRPr sz="3000">
              <a:latin typeface="Barlow Condensed"/>
              <a:ea typeface="Barlow Condensed"/>
              <a:cs typeface="Barlow Condensed"/>
              <a:sym typeface="Barlow Condensed"/>
            </a:endParaRPr>
          </a:p>
        </p:txBody>
      </p:sp>
      <p:sp>
        <p:nvSpPr>
          <p:cNvPr id="3766" name="Google Shape;3766;g115cc22c364_0_9"/>
          <p:cNvSpPr txBox="1"/>
          <p:nvPr/>
        </p:nvSpPr>
        <p:spPr>
          <a:xfrm>
            <a:off x="6452875" y="61783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44</a:t>
            </a:r>
            <a:endParaRPr sz="3000">
              <a:latin typeface="Barlow Condensed"/>
              <a:ea typeface="Barlow Condensed"/>
              <a:cs typeface="Barlow Condensed"/>
              <a:sym typeface="Barlow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0" name="Shape 3770"/>
        <p:cNvGrpSpPr/>
        <p:nvPr/>
      </p:nvGrpSpPr>
      <p:grpSpPr>
        <a:xfrm>
          <a:off x="0" y="0"/>
          <a:ext cx="0" cy="0"/>
          <a:chOff x="0" y="0"/>
          <a:chExt cx="0" cy="0"/>
        </a:xfrm>
      </p:grpSpPr>
      <p:sp>
        <p:nvSpPr>
          <p:cNvPr descr="Table" id="3771" name="Google Shape;3771;g115cc22c364_0_62">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g115cc22c364_0_62">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g115cc22c364_0_62">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g115cc22c364_0_62">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5" name="Google Shape;3775;g115cc22c364_0_62">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g115cc22c364_0_62">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g115cc22c364_0_62">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g115cc22c364_0_62">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g115cc22c364_0_62">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g115cc22c364_0_62">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1" name="Google Shape;3781;g115cc22c364_0_62">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2" name="Google Shape;3782;g115cc22c364_0_62">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3" name="Google Shape;3783;g115cc22c364_0_62">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4" name="Google Shape;3784;g115cc22c364_0_62">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5" name="Google Shape;3785;g115cc22c364_0_62"/>
          <p:cNvSpPr txBox="1"/>
          <p:nvPr>
            <p:ph type="title"/>
          </p:nvPr>
        </p:nvSpPr>
        <p:spPr>
          <a:xfrm>
            <a:off x="680425" y="195050"/>
            <a:ext cx="4959600" cy="12375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SWIM MEET SCHEDULE &amp; DETAILS</a:t>
            </a:r>
            <a:endParaRPr/>
          </a:p>
        </p:txBody>
      </p:sp>
      <p:sp>
        <p:nvSpPr>
          <p:cNvPr id="3786" name="Google Shape;3786;g115cc22c364_0_62"/>
          <p:cNvSpPr txBox="1"/>
          <p:nvPr/>
        </p:nvSpPr>
        <p:spPr>
          <a:xfrm>
            <a:off x="735025" y="1681850"/>
            <a:ext cx="5002800" cy="46404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Meet FYIs</a:t>
            </a:r>
            <a:endParaRPr sz="3000" u="sng">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Each week you will receive an email from the Parent Representative with specifics of the meet logistics, timeline, events, and the address to away meets.  Timeline is generally about the same for all pools.</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Parents and athletes arrive at the designated pool for swimmer and volunteer check-in.  A check in table for both is usually set up at or near the pool entrance. </a:t>
            </a:r>
            <a:endParaRPr sz="2400">
              <a:latin typeface="Barlow Semi Condensed"/>
              <a:ea typeface="Barlow Semi Condensed"/>
              <a:cs typeface="Barlow Semi Condensed"/>
              <a:sym typeface="Barlow Semi Condensed"/>
            </a:endParaRPr>
          </a:p>
        </p:txBody>
      </p:sp>
      <p:sp>
        <p:nvSpPr>
          <p:cNvPr id="3787" name="Google Shape;3787;g115cc22c364_0_62"/>
          <p:cNvSpPr txBox="1"/>
          <p:nvPr/>
        </p:nvSpPr>
        <p:spPr>
          <a:xfrm>
            <a:off x="6584350" y="3198225"/>
            <a:ext cx="4925100" cy="27135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Swimmers will receive a card with their events listed.  Swimmers often like to use a sharpie to write events on their hands.  </a:t>
            </a:r>
            <a:endParaRPr sz="2400">
              <a:solidFill>
                <a:schemeClr val="dk1"/>
              </a:solidFill>
              <a:latin typeface="Barlow Semi Condensed"/>
              <a:ea typeface="Barlow Semi Condensed"/>
              <a:cs typeface="Barlow Semi Condensed"/>
              <a:sym typeface="Barlow Semi Condensed"/>
            </a:endParaRPr>
          </a:p>
          <a:p>
            <a:pPr indent="0" lvl="0" marL="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Please know, depending on last minute changes, coaches may need to adjust your child’s events (especially relays).  </a:t>
            </a:r>
            <a:endParaRPr sz="2400">
              <a:solidFill>
                <a:schemeClr val="dk1"/>
              </a:solidFill>
              <a:latin typeface="Barlow Condensed"/>
              <a:ea typeface="Barlow Condensed"/>
              <a:cs typeface="Barlow Condensed"/>
              <a:sym typeface="Barlow Condensed"/>
            </a:endParaRPr>
          </a:p>
        </p:txBody>
      </p:sp>
      <p:pic>
        <p:nvPicPr>
          <p:cNvPr id="3788" name="Google Shape;3788;g115cc22c364_0_62"/>
          <p:cNvPicPr preferRelativeResize="0"/>
          <p:nvPr/>
        </p:nvPicPr>
        <p:blipFill>
          <a:blip r:embed="rId17">
            <a:alphaModFix/>
          </a:blip>
          <a:stretch>
            <a:fillRect/>
          </a:stretch>
        </p:blipFill>
        <p:spPr>
          <a:xfrm>
            <a:off x="6584359" y="484399"/>
            <a:ext cx="4357965" cy="2713500"/>
          </a:xfrm>
          <a:prstGeom prst="rect">
            <a:avLst/>
          </a:prstGeom>
          <a:noFill/>
          <a:ln>
            <a:noFill/>
          </a:ln>
        </p:spPr>
      </p:pic>
      <p:sp>
        <p:nvSpPr>
          <p:cNvPr id="3789" name="Google Shape;3789;g115cc22c364_0_62"/>
          <p:cNvSpPr txBox="1"/>
          <p:nvPr/>
        </p:nvSpPr>
        <p:spPr>
          <a:xfrm rot="-860876">
            <a:off x="8802324" y="666211"/>
            <a:ext cx="2220252" cy="1092884"/>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latin typeface="Barlow Semi Condensed"/>
                <a:ea typeface="Barlow Semi Condensed"/>
                <a:cs typeface="Barlow Semi Condensed"/>
                <a:sym typeface="Barlow Semi Condensed"/>
              </a:rPr>
              <a:t>Ben Backstroke</a:t>
            </a:r>
            <a:endParaRPr sz="17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a:latin typeface="Barlow Semi Condensed"/>
                <a:ea typeface="Barlow Semi Condensed"/>
                <a:cs typeface="Barlow Semi Condensed"/>
                <a:sym typeface="Barlow Semi Condensed"/>
              </a:rPr>
              <a:t>8U    25 Free</a:t>
            </a:r>
            <a:endParaRPr>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a:latin typeface="Barlow Semi Condensed"/>
                <a:ea typeface="Barlow Semi Condensed"/>
                <a:cs typeface="Barlow Semi Condensed"/>
                <a:sym typeface="Barlow Semi Condensed"/>
              </a:rPr>
              <a:t>8U    25 Fly</a:t>
            </a:r>
            <a:endParaRPr>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a:latin typeface="Barlow Semi Condensed"/>
                <a:ea typeface="Barlow Semi Condensed"/>
                <a:cs typeface="Barlow Semi Condensed"/>
                <a:sym typeface="Barlow Semi Condensed"/>
              </a:rPr>
              <a:t>8U  25 Back</a:t>
            </a:r>
            <a:endParaRPr>
              <a:latin typeface="Barlow Semi Condensed"/>
              <a:ea typeface="Barlow Semi Condensed"/>
              <a:cs typeface="Barlow Semi Condensed"/>
              <a:sym typeface="Barlow Semi Condensed"/>
            </a:endParaRPr>
          </a:p>
        </p:txBody>
      </p:sp>
      <p:grpSp>
        <p:nvGrpSpPr>
          <p:cNvPr id="3790" name="Google Shape;3790;g115cc22c364_0_62"/>
          <p:cNvGrpSpPr/>
          <p:nvPr/>
        </p:nvGrpSpPr>
        <p:grpSpPr>
          <a:xfrm>
            <a:off x="9064750" y="5911725"/>
            <a:ext cx="2312651" cy="790050"/>
            <a:chOff x="9064750" y="5911725"/>
            <a:chExt cx="2312651" cy="790050"/>
          </a:xfrm>
        </p:grpSpPr>
        <p:pic>
          <p:nvPicPr>
            <p:cNvPr id="3791" name="Google Shape;3791;g115cc22c364_0_62"/>
            <p:cNvPicPr preferRelativeResize="0"/>
            <p:nvPr/>
          </p:nvPicPr>
          <p:blipFill rotWithShape="1">
            <a:blip r:embed="rId18">
              <a:alphaModFix/>
            </a:blip>
            <a:srcRect b="18274" l="16540" r="13401" t="15054"/>
            <a:stretch/>
          </p:blipFill>
          <p:spPr>
            <a:xfrm>
              <a:off x="10217352" y="5911725"/>
              <a:ext cx="1160050" cy="731400"/>
            </a:xfrm>
            <a:prstGeom prst="rect">
              <a:avLst/>
            </a:prstGeom>
            <a:noFill/>
            <a:ln>
              <a:noFill/>
            </a:ln>
          </p:spPr>
        </p:pic>
        <p:sp>
          <p:nvSpPr>
            <p:cNvPr id="3792" name="Google Shape;3792;g115cc22c364_0_62"/>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793" name="Google Shape;3793;g115cc22c364_0_62"/>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794" name="Google Shape;3794;g115cc22c364_0_62"/>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45</a:t>
            </a:r>
            <a:endParaRPr sz="3000">
              <a:latin typeface="Barlow Condensed"/>
              <a:ea typeface="Barlow Condensed"/>
              <a:cs typeface="Barlow Condensed"/>
              <a:sym typeface="Barlow Condensed"/>
            </a:endParaRPr>
          </a:p>
        </p:txBody>
      </p:sp>
      <p:sp>
        <p:nvSpPr>
          <p:cNvPr id="3795" name="Google Shape;3795;g115cc22c364_0_62"/>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46</a:t>
            </a:r>
            <a:endParaRPr sz="3000">
              <a:latin typeface="Barlow Condensed"/>
              <a:ea typeface="Barlow Condensed"/>
              <a:cs typeface="Barlow Condensed"/>
              <a:sym typeface="Barlow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9" name="Shape 3799"/>
        <p:cNvGrpSpPr/>
        <p:nvPr/>
      </p:nvGrpSpPr>
      <p:grpSpPr>
        <a:xfrm>
          <a:off x="0" y="0"/>
          <a:ext cx="0" cy="0"/>
          <a:chOff x="0" y="0"/>
          <a:chExt cx="0" cy="0"/>
        </a:xfrm>
      </p:grpSpPr>
      <p:sp>
        <p:nvSpPr>
          <p:cNvPr descr="Table" id="3800" name="Google Shape;3800;g115cc22c364_0_88">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g115cc22c364_0_88">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g115cc22c364_0_88">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g115cc22c364_0_88">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g115cc22c364_0_88">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5" name="Google Shape;3805;g115cc22c364_0_88">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6" name="Google Shape;3806;g115cc22c364_0_88">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g115cc22c364_0_88">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g115cc22c364_0_88">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g115cc22c364_0_88">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0" name="Google Shape;3810;g115cc22c364_0_88">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g115cc22c364_0_88">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g115cc22c364_0_88">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g115cc22c364_0_88">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g115cc22c364_0_88"/>
          <p:cNvSpPr txBox="1"/>
          <p:nvPr>
            <p:ph type="title"/>
          </p:nvPr>
        </p:nvSpPr>
        <p:spPr>
          <a:xfrm>
            <a:off x="680425" y="195050"/>
            <a:ext cx="4959600" cy="12375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SWIM MEET SCHEDULE &amp; DETAILS</a:t>
            </a:r>
            <a:endParaRPr/>
          </a:p>
        </p:txBody>
      </p:sp>
      <p:sp>
        <p:nvSpPr>
          <p:cNvPr id="3815" name="Google Shape;3815;g115cc22c364_0_88"/>
          <p:cNvSpPr txBox="1"/>
          <p:nvPr/>
        </p:nvSpPr>
        <p:spPr>
          <a:xfrm>
            <a:off x="735025" y="1342950"/>
            <a:ext cx="5002800" cy="60948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t/>
            </a:r>
            <a:endParaRPr sz="1000" u="sng">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One parent from each family is asked to commit to volunteer for at least one half of </a:t>
            </a:r>
            <a:r>
              <a:rPr b="1" i="1" lang="en-US" sz="2400" u="sng">
                <a:solidFill>
                  <a:schemeClr val="dk1"/>
                </a:solidFill>
                <a:latin typeface="Barlow Condensed"/>
                <a:ea typeface="Barlow Condensed"/>
                <a:cs typeface="Barlow Condensed"/>
                <a:sym typeface="Barlow Condensed"/>
              </a:rPr>
              <a:t>EVERY</a:t>
            </a:r>
            <a:r>
              <a:rPr lang="en-US" sz="2400">
                <a:solidFill>
                  <a:schemeClr val="dk1"/>
                </a:solidFill>
                <a:latin typeface="Barlow Condensed"/>
                <a:ea typeface="Barlow Condensed"/>
                <a:cs typeface="Barlow Condensed"/>
                <a:sym typeface="Barlow Condensed"/>
              </a:rPr>
              <a:t> meet.  Some volunteer positions require a minimum amount of training or certification (please see “Time To Volunteer” section).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If you only have an 8U swimmer, we recommend you work the first half of the meet so you can leave when your swimmer is done.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Results for each event will be posted on the wall just outside of the game room entrance.</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u="sng">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3000" u="sng">
              <a:solidFill>
                <a:schemeClr val="dk1"/>
              </a:solidFill>
              <a:latin typeface="Barlow Condensed"/>
              <a:ea typeface="Barlow Condensed"/>
              <a:cs typeface="Barlow Condensed"/>
              <a:sym typeface="Barlow Condensed"/>
            </a:endParaRPr>
          </a:p>
        </p:txBody>
      </p:sp>
      <p:sp>
        <p:nvSpPr>
          <p:cNvPr id="3816" name="Google Shape;3816;g115cc22c364_0_88"/>
          <p:cNvSpPr txBox="1"/>
          <p:nvPr/>
        </p:nvSpPr>
        <p:spPr>
          <a:xfrm>
            <a:off x="6658850" y="1629450"/>
            <a:ext cx="4925100" cy="56037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During home meets, Otter families sit on the side of the pool closest to the entrance and by the deep end.  It is a good idea to bring additional seating (bag chairs, camp chairs, etc).  Visiting team gathers on the shallow end / toddler pool side. </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Clr>
                <a:schemeClr val="dk1"/>
              </a:buClr>
              <a:buSzPts val="1100"/>
              <a:buFont typeface="Arial"/>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Meets generally run about 3 hours, if there are no weather delays.  Families may leave when their swimmer is finished and their volunteer position is complete.</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t/>
            </a:r>
            <a:endParaRPr sz="3000" u="sng">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2400">
              <a:solidFill>
                <a:schemeClr val="dk1"/>
              </a:solidFill>
              <a:latin typeface="Barlow Condensed"/>
              <a:ea typeface="Barlow Condensed"/>
              <a:cs typeface="Barlow Condensed"/>
              <a:sym typeface="Barlow Condensed"/>
            </a:endParaRPr>
          </a:p>
        </p:txBody>
      </p:sp>
      <p:pic>
        <p:nvPicPr>
          <p:cNvPr id="3817" name="Google Shape;3817;g115cc22c364_0_88"/>
          <p:cNvPicPr preferRelativeResize="0"/>
          <p:nvPr/>
        </p:nvPicPr>
        <p:blipFill>
          <a:blip r:embed="rId17">
            <a:alphaModFix/>
          </a:blip>
          <a:stretch>
            <a:fillRect/>
          </a:stretch>
        </p:blipFill>
        <p:spPr>
          <a:xfrm>
            <a:off x="6877225" y="3"/>
            <a:ext cx="4170125" cy="2085050"/>
          </a:xfrm>
          <a:prstGeom prst="rect">
            <a:avLst/>
          </a:prstGeom>
          <a:noFill/>
          <a:ln>
            <a:noFill/>
          </a:ln>
        </p:spPr>
      </p:pic>
      <p:grpSp>
        <p:nvGrpSpPr>
          <p:cNvPr id="3818" name="Google Shape;3818;g115cc22c364_0_88"/>
          <p:cNvGrpSpPr/>
          <p:nvPr/>
        </p:nvGrpSpPr>
        <p:grpSpPr>
          <a:xfrm>
            <a:off x="9064750" y="5911725"/>
            <a:ext cx="2312651" cy="790050"/>
            <a:chOff x="9064750" y="5911725"/>
            <a:chExt cx="2312651" cy="790050"/>
          </a:xfrm>
        </p:grpSpPr>
        <p:pic>
          <p:nvPicPr>
            <p:cNvPr id="3819" name="Google Shape;3819;g115cc22c364_0_88"/>
            <p:cNvPicPr preferRelativeResize="0"/>
            <p:nvPr/>
          </p:nvPicPr>
          <p:blipFill rotWithShape="1">
            <a:blip r:embed="rId18">
              <a:alphaModFix/>
            </a:blip>
            <a:srcRect b="18274" l="16540" r="13401" t="15054"/>
            <a:stretch/>
          </p:blipFill>
          <p:spPr>
            <a:xfrm>
              <a:off x="10217352" y="5911725"/>
              <a:ext cx="1160050" cy="731400"/>
            </a:xfrm>
            <a:prstGeom prst="rect">
              <a:avLst/>
            </a:prstGeom>
            <a:noFill/>
            <a:ln>
              <a:noFill/>
            </a:ln>
          </p:spPr>
        </p:pic>
        <p:sp>
          <p:nvSpPr>
            <p:cNvPr id="3820" name="Google Shape;3820;g115cc22c364_0_88"/>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821" name="Google Shape;3821;g115cc22c364_0_88"/>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822" name="Google Shape;3822;g115cc22c364_0_88"/>
          <p:cNvSpPr txBox="1"/>
          <p:nvPr/>
        </p:nvSpPr>
        <p:spPr>
          <a:xfrm>
            <a:off x="54292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47</a:t>
            </a:r>
            <a:endParaRPr sz="3000">
              <a:latin typeface="Barlow Condensed"/>
              <a:ea typeface="Barlow Condensed"/>
              <a:cs typeface="Barlow Condensed"/>
              <a:sym typeface="Barlow Condensed"/>
            </a:endParaRPr>
          </a:p>
        </p:txBody>
      </p:sp>
      <p:sp>
        <p:nvSpPr>
          <p:cNvPr id="3823" name="Google Shape;3823;g115cc22c364_0_88"/>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48</a:t>
            </a:r>
            <a:endParaRPr sz="3000">
              <a:latin typeface="Barlow Condensed"/>
              <a:ea typeface="Barlow Condensed"/>
              <a:cs typeface="Barlow Condensed"/>
              <a:sym typeface="Barlow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7" name="Shape 3827"/>
        <p:cNvGrpSpPr/>
        <p:nvPr/>
      </p:nvGrpSpPr>
      <p:grpSpPr>
        <a:xfrm>
          <a:off x="0" y="0"/>
          <a:ext cx="0" cy="0"/>
          <a:chOff x="0" y="0"/>
          <a:chExt cx="0" cy="0"/>
        </a:xfrm>
      </p:grpSpPr>
      <p:sp>
        <p:nvSpPr>
          <p:cNvPr descr="Table" id="3828" name="Google Shape;3828;g115cc22c364_0_115">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g115cc22c364_0_115">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g115cc22c364_0_115">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g115cc22c364_0_115">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g115cc22c364_0_115">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g115cc22c364_0_115">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g115cc22c364_0_115">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g115cc22c364_0_115">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g115cc22c364_0_115">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g115cc22c364_0_115">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g115cc22c364_0_115">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g115cc22c364_0_115">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g115cc22c364_0_115">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g115cc22c364_0_115">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g115cc22c364_0_115"/>
          <p:cNvSpPr txBox="1"/>
          <p:nvPr>
            <p:ph type="title"/>
          </p:nvPr>
        </p:nvSpPr>
        <p:spPr>
          <a:xfrm>
            <a:off x="680425" y="195050"/>
            <a:ext cx="4959600" cy="12375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SWIM MEET SCHEDULE &amp; DETAILS</a:t>
            </a:r>
            <a:endParaRPr/>
          </a:p>
        </p:txBody>
      </p:sp>
      <p:sp>
        <p:nvSpPr>
          <p:cNvPr id="3843" name="Google Shape;3843;g115cc22c364_0_115"/>
          <p:cNvSpPr txBox="1"/>
          <p:nvPr>
            <p:ph idx="1" type="body"/>
          </p:nvPr>
        </p:nvSpPr>
        <p:spPr>
          <a:xfrm>
            <a:off x="680425" y="1432550"/>
            <a:ext cx="5074800" cy="60078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Concessions will be served as a fundraiser for the Otters at each home meet (away meets have concessions as well).  We do ask families to contribute to our Otter Cafe, either through a cash donation of $50 at the beginning of the season (money will be used to purchase food and drink for concessions), or by donating food or drink items (they can be homemade) to sell at each home meet.  No donations are needed for away meets.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Concessions can be paid for with cash or by Venmo.  Away meets are likely cash only. </a:t>
            </a:r>
            <a:endParaRPr sz="2400">
              <a:latin typeface="Barlow Condensed"/>
              <a:ea typeface="Barlow Condensed"/>
              <a:cs typeface="Barlow Condensed"/>
              <a:sym typeface="Barlow Condensed"/>
            </a:endParaRPr>
          </a:p>
          <a:p>
            <a:pPr indent="0" lvl="0" marL="0" rtl="0" algn="l">
              <a:lnSpc>
                <a:spcPct val="115000"/>
              </a:lnSpc>
              <a:spcBef>
                <a:spcPts val="0"/>
              </a:spcBef>
              <a:spcAft>
                <a:spcPts val="2100"/>
              </a:spcAft>
              <a:buSzPts val="1800"/>
              <a:buNone/>
            </a:pPr>
            <a:r>
              <a:t/>
            </a:r>
            <a:endParaRPr/>
          </a:p>
        </p:txBody>
      </p:sp>
      <p:pic>
        <p:nvPicPr>
          <p:cNvPr id="3844" name="Google Shape;3844;g115cc22c364_0_115"/>
          <p:cNvPicPr preferRelativeResize="0"/>
          <p:nvPr/>
        </p:nvPicPr>
        <p:blipFill rotWithShape="1">
          <a:blip r:embed="rId17">
            <a:alphaModFix/>
          </a:blip>
          <a:srcRect b="19942" l="25127" r="0" t="7803"/>
          <a:stretch/>
        </p:blipFill>
        <p:spPr>
          <a:xfrm>
            <a:off x="6708600" y="4233538"/>
            <a:ext cx="3045175" cy="2202425"/>
          </a:xfrm>
          <a:prstGeom prst="rect">
            <a:avLst/>
          </a:prstGeom>
          <a:noFill/>
          <a:ln>
            <a:noFill/>
          </a:ln>
        </p:spPr>
      </p:pic>
      <p:pic>
        <p:nvPicPr>
          <p:cNvPr id="3845" name="Google Shape;3845;g115cc22c364_0_115"/>
          <p:cNvPicPr preferRelativeResize="0"/>
          <p:nvPr/>
        </p:nvPicPr>
        <p:blipFill rotWithShape="1">
          <a:blip r:embed="rId18">
            <a:alphaModFix/>
          </a:blip>
          <a:srcRect b="25830" l="9212" r="26540" t="10169"/>
          <a:stretch/>
        </p:blipFill>
        <p:spPr>
          <a:xfrm>
            <a:off x="6585663" y="576674"/>
            <a:ext cx="3045174" cy="1879976"/>
          </a:xfrm>
          <a:prstGeom prst="rect">
            <a:avLst/>
          </a:prstGeom>
          <a:noFill/>
          <a:ln>
            <a:noFill/>
          </a:ln>
        </p:spPr>
      </p:pic>
      <p:pic>
        <p:nvPicPr>
          <p:cNvPr id="3846" name="Google Shape;3846;g115cc22c364_0_115"/>
          <p:cNvPicPr preferRelativeResize="0"/>
          <p:nvPr/>
        </p:nvPicPr>
        <p:blipFill>
          <a:blip r:embed="rId19">
            <a:alphaModFix/>
          </a:blip>
          <a:stretch>
            <a:fillRect/>
          </a:stretch>
        </p:blipFill>
        <p:spPr>
          <a:xfrm>
            <a:off x="8169650" y="2252362"/>
            <a:ext cx="3219450" cy="1981200"/>
          </a:xfrm>
          <a:prstGeom prst="rect">
            <a:avLst/>
          </a:prstGeom>
          <a:noFill/>
          <a:ln>
            <a:noFill/>
          </a:ln>
        </p:spPr>
      </p:pic>
      <p:sp>
        <p:nvSpPr>
          <p:cNvPr id="3847" name="Google Shape;3847;g115cc22c364_0_115"/>
          <p:cNvSpPr txBox="1"/>
          <p:nvPr/>
        </p:nvSpPr>
        <p:spPr>
          <a:xfrm>
            <a:off x="53530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49</a:t>
            </a:r>
            <a:endParaRPr sz="3000">
              <a:latin typeface="Barlow Condensed"/>
              <a:ea typeface="Barlow Condensed"/>
              <a:cs typeface="Barlow Condensed"/>
              <a:sym typeface="Barlow Condensed"/>
            </a:endParaRPr>
          </a:p>
        </p:txBody>
      </p:sp>
      <p:sp>
        <p:nvSpPr>
          <p:cNvPr id="3848" name="Google Shape;3848;g115cc22c364_0_115"/>
          <p:cNvSpPr txBox="1"/>
          <p:nvPr/>
        </p:nvSpPr>
        <p:spPr>
          <a:xfrm>
            <a:off x="6376675" y="61783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50</a:t>
            </a:r>
            <a:endParaRPr sz="3000">
              <a:latin typeface="Barlow Condensed"/>
              <a:ea typeface="Barlow Condensed"/>
              <a:cs typeface="Barlow Condensed"/>
              <a:sym typeface="Barlow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2" name="Shape 3852"/>
        <p:cNvGrpSpPr/>
        <p:nvPr/>
      </p:nvGrpSpPr>
      <p:grpSpPr>
        <a:xfrm>
          <a:off x="0" y="0"/>
          <a:ext cx="0" cy="0"/>
          <a:chOff x="0" y="0"/>
          <a:chExt cx="0" cy="0"/>
        </a:xfrm>
      </p:grpSpPr>
      <p:sp>
        <p:nvSpPr>
          <p:cNvPr id="3853" name="Google Shape;3853;p27"/>
          <p:cNvSpPr txBox="1"/>
          <p:nvPr>
            <p:ph type="title"/>
          </p:nvPr>
        </p:nvSpPr>
        <p:spPr>
          <a:xfrm>
            <a:off x="805775" y="359550"/>
            <a:ext cx="4923900" cy="731400"/>
          </a:xfrm>
          <a:prstGeom prst="rect">
            <a:avLst/>
          </a:prstGeom>
          <a:solidFill>
            <a:schemeClr val="accent6"/>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INCLEMENT WEATHER</a:t>
            </a:r>
            <a:endParaRPr/>
          </a:p>
        </p:txBody>
      </p:sp>
      <p:sp>
        <p:nvSpPr>
          <p:cNvPr descr="Table" id="3854" name="Google Shape;3854;p27">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p27">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p27">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27">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27">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27">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27">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27">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27">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27">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27">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27">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27">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27">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p27"/>
          <p:cNvSpPr txBox="1"/>
          <p:nvPr/>
        </p:nvSpPr>
        <p:spPr>
          <a:xfrm>
            <a:off x="558600" y="1235525"/>
            <a:ext cx="5278800" cy="5371200"/>
          </a:xfrm>
          <a:prstGeom prst="rect">
            <a:avLst/>
          </a:prstGeom>
          <a:noFill/>
          <a:ln>
            <a:noFill/>
          </a:ln>
        </p:spPr>
        <p:txBody>
          <a:bodyPr anchorCtr="0" anchor="t" bIns="91425" lIns="91425" spcFirstLastPara="1" rIns="91425" wrap="square" tIns="91425">
            <a:spAutoFit/>
          </a:bodyPr>
          <a:lstStyle/>
          <a:p>
            <a:pPr indent="0" lvl="0" marL="5715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Inclement Weather General Protocol</a:t>
            </a:r>
            <a:endParaRPr sz="3000" u="sng">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As you can imagine, the weather can wreak havoc on our summer swim practices and meets.  </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First and foremost, the safety of our swimmers and their families is always our main concern.  </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The lifeguards on duty, along with coaches, at any practice or meet are the ones that make the call to clear the pool for thunder or lightning.  If thunder or lightning have been reported, all patrons must clear the pool deck for 30 minutes (from the last weather offense).  </a:t>
            </a:r>
            <a:endParaRPr sz="2400">
              <a:latin typeface="Barlow Condensed"/>
              <a:ea typeface="Barlow Condensed"/>
              <a:cs typeface="Barlow Condensed"/>
              <a:sym typeface="Barlow Condensed"/>
            </a:endParaRPr>
          </a:p>
        </p:txBody>
      </p:sp>
      <p:sp>
        <p:nvSpPr>
          <p:cNvPr id="3869" name="Google Shape;3869;p27"/>
          <p:cNvSpPr txBox="1"/>
          <p:nvPr/>
        </p:nvSpPr>
        <p:spPr>
          <a:xfrm>
            <a:off x="6446225" y="1876500"/>
            <a:ext cx="5014500" cy="4009200"/>
          </a:xfrm>
          <a:prstGeom prst="rect">
            <a:avLst/>
          </a:prstGeom>
          <a:noFill/>
          <a:ln>
            <a:noFill/>
          </a:ln>
        </p:spPr>
        <p:txBody>
          <a:bodyPr anchorCtr="0" anchor="t" bIns="91425" lIns="91425" spcFirstLastPara="1" rIns="91425" wrap="square" tIns="91425">
            <a:spAutoFit/>
          </a:bodyPr>
          <a:lstStyle/>
          <a:p>
            <a:pPr indent="0" lvl="0" marL="5715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Practice Specific Weather Protocol</a:t>
            </a:r>
            <a:endParaRPr sz="3000" u="sng">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It is rare that practice is canceled ahead of time due to weather, unless an impending storm is imminent.  Old Church is in a very unpredictable pocket for weather, and often what is happening in the surrounding areas is not occurring in Old Church.  It is always the goal to be able to have practice, even if it is shortened or age groups are combined.  </a:t>
            </a:r>
            <a:endParaRPr>
              <a:latin typeface="Barlow Semi Condensed"/>
              <a:ea typeface="Barlow Semi Condensed"/>
              <a:cs typeface="Barlow Semi Condensed"/>
              <a:sym typeface="Barlow Semi Condensed"/>
            </a:endParaRPr>
          </a:p>
        </p:txBody>
      </p:sp>
      <p:grpSp>
        <p:nvGrpSpPr>
          <p:cNvPr id="3870" name="Google Shape;3870;p27"/>
          <p:cNvGrpSpPr/>
          <p:nvPr/>
        </p:nvGrpSpPr>
        <p:grpSpPr>
          <a:xfrm>
            <a:off x="9064750" y="5911725"/>
            <a:ext cx="2312651" cy="790050"/>
            <a:chOff x="9064750" y="5911725"/>
            <a:chExt cx="2312651" cy="790050"/>
          </a:xfrm>
        </p:grpSpPr>
        <p:pic>
          <p:nvPicPr>
            <p:cNvPr id="3871" name="Google Shape;3871;p27"/>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3872" name="Google Shape;3872;p27"/>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873" name="Google Shape;3873;p27"/>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pic>
        <p:nvPicPr>
          <p:cNvPr id="3874" name="Google Shape;3874;p27"/>
          <p:cNvPicPr preferRelativeResize="0"/>
          <p:nvPr/>
        </p:nvPicPr>
        <p:blipFill>
          <a:blip r:embed="rId18">
            <a:alphaModFix/>
          </a:blip>
          <a:stretch>
            <a:fillRect/>
          </a:stretch>
        </p:blipFill>
        <p:spPr>
          <a:xfrm>
            <a:off x="6828225" y="484400"/>
            <a:ext cx="1650575" cy="1392101"/>
          </a:xfrm>
          <a:prstGeom prst="rect">
            <a:avLst/>
          </a:prstGeom>
          <a:noFill/>
          <a:ln>
            <a:noFill/>
          </a:ln>
        </p:spPr>
      </p:pic>
      <p:pic>
        <p:nvPicPr>
          <p:cNvPr id="3875" name="Google Shape;3875;p27"/>
          <p:cNvPicPr preferRelativeResize="0"/>
          <p:nvPr/>
        </p:nvPicPr>
        <p:blipFill>
          <a:blip r:embed="rId18">
            <a:alphaModFix/>
          </a:blip>
          <a:stretch>
            <a:fillRect/>
          </a:stretch>
        </p:blipFill>
        <p:spPr>
          <a:xfrm>
            <a:off x="8028850" y="195050"/>
            <a:ext cx="1650575" cy="1392101"/>
          </a:xfrm>
          <a:prstGeom prst="rect">
            <a:avLst/>
          </a:prstGeom>
          <a:noFill/>
          <a:ln>
            <a:noFill/>
          </a:ln>
        </p:spPr>
      </p:pic>
      <p:pic>
        <p:nvPicPr>
          <p:cNvPr id="3876" name="Google Shape;3876;p27"/>
          <p:cNvPicPr preferRelativeResize="0"/>
          <p:nvPr/>
        </p:nvPicPr>
        <p:blipFill>
          <a:blip r:embed="rId18">
            <a:alphaModFix/>
          </a:blip>
          <a:stretch>
            <a:fillRect/>
          </a:stretch>
        </p:blipFill>
        <p:spPr>
          <a:xfrm>
            <a:off x="9395788" y="484400"/>
            <a:ext cx="1650575" cy="1392101"/>
          </a:xfrm>
          <a:prstGeom prst="rect">
            <a:avLst/>
          </a:prstGeom>
          <a:noFill/>
          <a:ln>
            <a:noFill/>
          </a:ln>
        </p:spPr>
      </p:pic>
      <p:sp>
        <p:nvSpPr>
          <p:cNvPr id="3877" name="Google Shape;3877;p27"/>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a:t>
            </a:r>
            <a:r>
              <a:rPr lang="en-US" sz="3000">
                <a:latin typeface="Barlow Condensed"/>
                <a:ea typeface="Barlow Condensed"/>
                <a:cs typeface="Barlow Condensed"/>
                <a:sym typeface="Barlow Condensed"/>
              </a:rPr>
              <a:t>1</a:t>
            </a:r>
            <a:endParaRPr sz="3000">
              <a:latin typeface="Barlow Condensed"/>
              <a:ea typeface="Barlow Condensed"/>
              <a:cs typeface="Barlow Condensed"/>
              <a:sym typeface="Barlow Condensed"/>
            </a:endParaRPr>
          </a:p>
        </p:txBody>
      </p:sp>
      <p:sp>
        <p:nvSpPr>
          <p:cNvPr id="3878" name="Google Shape;3878;p27"/>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2" name="Shape 3882"/>
        <p:cNvGrpSpPr/>
        <p:nvPr/>
      </p:nvGrpSpPr>
      <p:grpSpPr>
        <a:xfrm>
          <a:off x="0" y="0"/>
          <a:ext cx="0" cy="0"/>
          <a:chOff x="0" y="0"/>
          <a:chExt cx="0" cy="0"/>
        </a:xfrm>
      </p:grpSpPr>
      <p:sp>
        <p:nvSpPr>
          <p:cNvPr id="3883" name="Google Shape;3883;p28"/>
          <p:cNvSpPr txBox="1"/>
          <p:nvPr>
            <p:ph idx="2" type="body"/>
          </p:nvPr>
        </p:nvSpPr>
        <p:spPr>
          <a:xfrm>
            <a:off x="6392450" y="662525"/>
            <a:ext cx="5175000" cy="5427900"/>
          </a:xfrm>
          <a:prstGeom prst="rect">
            <a:avLst/>
          </a:prstGeom>
          <a:noFill/>
          <a:ln>
            <a:noFill/>
          </a:ln>
        </p:spPr>
        <p:txBody>
          <a:bodyPr anchorCtr="0" anchor="t" bIns="121900" lIns="121900" spcFirstLastPara="1" rIns="121900" wrap="square" tIns="121900">
            <a:noAutofit/>
          </a:bodyPr>
          <a:lstStyle/>
          <a:p>
            <a:pPr indent="0" lvl="0" marL="57150" rtl="0" algn="ctr">
              <a:lnSpc>
                <a:spcPct val="107916"/>
              </a:lnSpc>
              <a:spcBef>
                <a:spcPts val="0"/>
              </a:spcBef>
              <a:spcAft>
                <a:spcPts val="0"/>
              </a:spcAft>
              <a:buNone/>
            </a:pPr>
            <a:r>
              <a:rPr lang="en-US" sz="3000" u="sng">
                <a:latin typeface="Barlow Condensed"/>
                <a:ea typeface="Barlow Condensed"/>
                <a:cs typeface="Barlow Condensed"/>
                <a:sym typeface="Barlow Condensed"/>
              </a:rPr>
              <a:t>Swim Meet Inclement Weather Protocol</a:t>
            </a:r>
            <a:endParaRPr sz="3000" u="sng">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u="sng">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latin typeface="Barlow Condensed Medium"/>
                <a:ea typeface="Barlow Condensed Medium"/>
                <a:cs typeface="Barlow Condensed Medium"/>
                <a:sym typeface="Barlow Condensed Medium"/>
              </a:rPr>
              <a:t> It is always the goal of the meet officials to complete the meet on the scheduled day, therefore all swimmers should arrive for the meet at the designated time, regardless of weather conditions.   </a:t>
            </a:r>
            <a:endParaRPr sz="2400">
              <a:latin typeface="Barlow Condensed Medium"/>
              <a:ea typeface="Barlow Condensed Medium"/>
              <a:cs typeface="Barlow Condensed Medium"/>
              <a:sym typeface="Barlow Condensed Medium"/>
            </a:endParaRPr>
          </a:p>
          <a:p>
            <a:pPr indent="0" lvl="0" marL="57150" rtl="0" algn="ctr">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latin typeface="Barlow Condensed"/>
                <a:ea typeface="Barlow Condensed"/>
                <a:cs typeface="Barlow Condensed"/>
                <a:sym typeface="Barlow Condensed"/>
              </a:rPr>
              <a:t>Often times, a delay may mean sitting out a storm in your vehicle and waiting for it to pass so we, or the opposing team, do not have to return the following day to complete the meet.  </a:t>
            </a:r>
            <a:endParaRPr sz="2400">
              <a:latin typeface="Barlow Condensed"/>
              <a:ea typeface="Barlow Condensed"/>
              <a:cs typeface="Barlow Condensed"/>
              <a:sym typeface="Barlow Condensed"/>
            </a:endParaRPr>
          </a:p>
        </p:txBody>
      </p:sp>
      <p:sp>
        <p:nvSpPr>
          <p:cNvPr descr="Table" id="3884" name="Google Shape;3884;p28">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p28">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p28">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28">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28">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28">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p28">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p28">
            <a:hlinkClick action="ppaction://hlinksldjump" r:id="rId10"/>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p28">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p28">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28">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28">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p28">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p28">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p28">
            <a:hlinkClick action="ppaction://hlinksldjump" r:id="rId17"/>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p28"/>
          <p:cNvSpPr txBox="1"/>
          <p:nvPr>
            <p:ph type="title"/>
          </p:nvPr>
        </p:nvSpPr>
        <p:spPr>
          <a:xfrm>
            <a:off x="805775" y="359550"/>
            <a:ext cx="4923900" cy="731400"/>
          </a:xfrm>
          <a:prstGeom prst="rect">
            <a:avLst/>
          </a:prstGeom>
          <a:solidFill>
            <a:schemeClr val="accent6"/>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INCLEMENT WEATHER</a:t>
            </a:r>
            <a:endParaRPr/>
          </a:p>
        </p:txBody>
      </p:sp>
      <p:sp>
        <p:nvSpPr>
          <p:cNvPr id="3900" name="Google Shape;3900;p28"/>
          <p:cNvSpPr txBox="1"/>
          <p:nvPr/>
        </p:nvSpPr>
        <p:spPr>
          <a:xfrm>
            <a:off x="662375" y="1378750"/>
            <a:ext cx="5067300" cy="3190800"/>
          </a:xfrm>
          <a:prstGeom prst="rect">
            <a:avLst/>
          </a:prstGeom>
          <a:noFill/>
          <a:ln>
            <a:noFill/>
          </a:ln>
        </p:spPr>
        <p:txBody>
          <a:bodyPr anchorCtr="0" anchor="t" bIns="91425" lIns="91425" spcFirstLastPara="1" rIns="91425" wrap="square" tIns="91425">
            <a:spAutoFit/>
          </a:bodyPr>
          <a:lstStyle/>
          <a:p>
            <a:pPr indent="0" lvl="0" marL="5715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Please note, Old Church Road can be dangerous when storms hit, as there is the potential for standing water and downed tree limbs. Please use your discretion when making decisions for your swimmers - especially swimmers that will be driving themselves or others.</a:t>
            </a:r>
            <a:endParaRPr>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pic>
        <p:nvPicPr>
          <p:cNvPr id="3901" name="Google Shape;3901;p28"/>
          <p:cNvPicPr preferRelativeResize="0"/>
          <p:nvPr/>
        </p:nvPicPr>
        <p:blipFill>
          <a:blip r:embed="rId18">
            <a:alphaModFix/>
          </a:blip>
          <a:stretch>
            <a:fillRect/>
          </a:stretch>
        </p:blipFill>
        <p:spPr>
          <a:xfrm>
            <a:off x="2005476" y="4379550"/>
            <a:ext cx="2100434" cy="2136049"/>
          </a:xfrm>
          <a:prstGeom prst="rect">
            <a:avLst/>
          </a:prstGeom>
          <a:noFill/>
          <a:ln>
            <a:noFill/>
          </a:ln>
        </p:spPr>
      </p:pic>
      <p:grpSp>
        <p:nvGrpSpPr>
          <p:cNvPr id="3902" name="Google Shape;3902;p28"/>
          <p:cNvGrpSpPr/>
          <p:nvPr/>
        </p:nvGrpSpPr>
        <p:grpSpPr>
          <a:xfrm>
            <a:off x="9064750" y="5911725"/>
            <a:ext cx="2312651" cy="790050"/>
            <a:chOff x="9064750" y="5911725"/>
            <a:chExt cx="2312651" cy="790050"/>
          </a:xfrm>
        </p:grpSpPr>
        <p:pic>
          <p:nvPicPr>
            <p:cNvPr id="3903" name="Google Shape;3903;p28"/>
            <p:cNvPicPr preferRelativeResize="0"/>
            <p:nvPr/>
          </p:nvPicPr>
          <p:blipFill rotWithShape="1">
            <a:blip r:embed="rId19">
              <a:alphaModFix/>
            </a:blip>
            <a:srcRect b="18274" l="16540" r="13401" t="15054"/>
            <a:stretch/>
          </p:blipFill>
          <p:spPr>
            <a:xfrm>
              <a:off x="10217352" y="5911725"/>
              <a:ext cx="1160050" cy="731400"/>
            </a:xfrm>
            <a:prstGeom prst="rect">
              <a:avLst/>
            </a:prstGeom>
            <a:noFill/>
            <a:ln>
              <a:noFill/>
            </a:ln>
          </p:spPr>
        </p:pic>
        <p:sp>
          <p:nvSpPr>
            <p:cNvPr id="3904" name="Google Shape;3904;p28"/>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905" name="Google Shape;3905;p28"/>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906" name="Google Shape;3906;p28"/>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53</a:t>
            </a:r>
            <a:endParaRPr sz="3000">
              <a:latin typeface="Barlow Condensed"/>
              <a:ea typeface="Barlow Condensed"/>
              <a:cs typeface="Barlow Condensed"/>
              <a:sym typeface="Barlow Condensed"/>
            </a:endParaRPr>
          </a:p>
        </p:txBody>
      </p:sp>
      <p:sp>
        <p:nvSpPr>
          <p:cNvPr id="3907" name="Google Shape;3907;p28"/>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54</a:t>
            </a:r>
            <a:endParaRPr sz="3000">
              <a:latin typeface="Barlow Condensed"/>
              <a:ea typeface="Barlow Condensed"/>
              <a:cs typeface="Barlow Condensed"/>
              <a:sym typeface="Barlow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8" name="Shape 3228"/>
        <p:cNvGrpSpPr/>
        <p:nvPr/>
      </p:nvGrpSpPr>
      <p:grpSpPr>
        <a:xfrm>
          <a:off x="0" y="0"/>
          <a:ext cx="0" cy="0"/>
          <a:chOff x="0" y="0"/>
          <a:chExt cx="0" cy="0"/>
        </a:xfrm>
      </p:grpSpPr>
      <p:sp>
        <p:nvSpPr>
          <p:cNvPr id="3229" name="Google Shape;3229;p3"/>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WELCOME</a:t>
            </a:r>
            <a:endParaRPr/>
          </a:p>
        </p:txBody>
      </p:sp>
      <p:sp>
        <p:nvSpPr>
          <p:cNvPr id="3230" name="Google Shape;3230;p3"/>
          <p:cNvSpPr txBox="1"/>
          <p:nvPr>
            <p:ph idx="2" type="body"/>
          </p:nvPr>
        </p:nvSpPr>
        <p:spPr>
          <a:xfrm>
            <a:off x="791475" y="1387450"/>
            <a:ext cx="4844400" cy="51282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2100"/>
              </a:spcBef>
              <a:spcAft>
                <a:spcPts val="0"/>
              </a:spcAft>
              <a:buClr>
                <a:schemeClr val="dk1"/>
              </a:buClr>
              <a:buSzPts val="1100"/>
              <a:buFont typeface="Arial"/>
              <a:buNone/>
            </a:pPr>
            <a:r>
              <a:rPr lang="en-US" sz="2700">
                <a:latin typeface="Barlow Condensed"/>
                <a:ea typeface="Barlow Condensed"/>
                <a:cs typeface="Barlow Condensed"/>
                <a:sym typeface="Barlow Condensed"/>
              </a:rPr>
              <a:t>The Old Church Community Center sponsors a swim team to provide an environment that fosters fun, fitness, proper swimming technique, and competition.  Team participation promotes sportsmanship, self-esteem, self-discipline, accountability, and social interaction among a wide variety of age groups.</a:t>
            </a:r>
            <a:endParaRPr sz="2700">
              <a:latin typeface="Barlow Condensed"/>
              <a:ea typeface="Barlow Condensed"/>
              <a:cs typeface="Barlow Condensed"/>
              <a:sym typeface="Barlow Condensed"/>
            </a:endParaRPr>
          </a:p>
          <a:p>
            <a:pPr indent="0" lvl="0" marL="0" rtl="0" algn="ctr">
              <a:lnSpc>
                <a:spcPct val="115000"/>
              </a:lnSpc>
              <a:spcBef>
                <a:spcPts val="2100"/>
              </a:spcBef>
              <a:spcAft>
                <a:spcPts val="2100"/>
              </a:spcAft>
              <a:buClr>
                <a:schemeClr val="dk1"/>
              </a:buClr>
              <a:buSzPts val="1100"/>
              <a:buFont typeface="Arial"/>
              <a:buNone/>
            </a:pPr>
            <a:r>
              <a:t/>
            </a:r>
            <a:endParaRPr sz="2200"/>
          </a:p>
        </p:txBody>
      </p:sp>
      <p:sp>
        <p:nvSpPr>
          <p:cNvPr descr="Table" id="3231" name="Google Shape;3231;p3">
            <a:hlinkClick action="ppaction://hlinksldjump" r:id="rId3"/>
          </p:cNvPr>
          <p:cNvSpPr/>
          <p:nvPr/>
        </p:nvSpPr>
        <p:spPr>
          <a:xfrm>
            <a:off x="11047343" y="195042"/>
            <a:ext cx="413440" cy="289408"/>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p3">
            <a:hlinkClick action="ppaction://hlinksldjump" r:id="rId4"/>
          </p:cNvPr>
          <p:cNvSpPr/>
          <p:nvPr/>
        </p:nvSpPr>
        <p:spPr>
          <a:xfrm>
            <a:off x="11651388" y="822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p3">
            <a:hlinkClick action="ppaction://hlinksldjump" r:id="rId5"/>
          </p:cNvPr>
          <p:cNvSpPr/>
          <p:nvPr/>
        </p:nvSpPr>
        <p:spPr>
          <a:xfrm>
            <a:off x="11651388" y="10383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3">
            <a:hlinkClick action="ppaction://hlinksldjump" r:id="rId6"/>
          </p:cNvPr>
          <p:cNvSpPr/>
          <p:nvPr/>
        </p:nvSpPr>
        <p:spPr>
          <a:xfrm>
            <a:off x="11651388" y="19944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p3">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p3">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p3">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p3">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p3"/>
          <p:cNvSpPr txBox="1"/>
          <p:nvPr/>
        </p:nvSpPr>
        <p:spPr>
          <a:xfrm>
            <a:off x="6750550" y="3812075"/>
            <a:ext cx="4584000" cy="2103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2100"/>
              </a:spcBef>
              <a:spcAft>
                <a:spcPts val="0"/>
              </a:spcAft>
              <a:buClr>
                <a:schemeClr val="dk1"/>
              </a:buClr>
              <a:buSzPts val="1100"/>
              <a:buFont typeface="Arial"/>
              <a:buNone/>
            </a:pPr>
            <a:r>
              <a:rPr lang="en-US" sz="2700">
                <a:solidFill>
                  <a:schemeClr val="dk1"/>
                </a:solidFill>
                <a:latin typeface="Barlow Condensed"/>
                <a:ea typeface="Barlow Condensed"/>
                <a:cs typeface="Barlow Condensed"/>
                <a:sym typeface="Barlow Condensed"/>
              </a:rPr>
              <a:t>Our goal is to encourage swimmers to strive for personal excellence in a spirit of goodwill and fair play.</a:t>
            </a:r>
            <a:endParaRPr sz="2700">
              <a:solidFill>
                <a:schemeClr val="dk1"/>
              </a:solidFill>
              <a:latin typeface="Barlow Condensed"/>
              <a:ea typeface="Barlow Condensed"/>
              <a:cs typeface="Barlow Condensed"/>
              <a:sym typeface="Barlow Condensed"/>
            </a:endParaRPr>
          </a:p>
          <a:p>
            <a:pPr indent="0" lvl="0" marL="0" rtl="0" algn="l">
              <a:spcBef>
                <a:spcPts val="2100"/>
              </a:spcBef>
              <a:spcAft>
                <a:spcPts val="0"/>
              </a:spcAft>
              <a:buNone/>
            </a:pPr>
            <a:r>
              <a:t/>
            </a:r>
            <a:endParaRPr>
              <a:latin typeface="Barlow Semi Condensed"/>
              <a:ea typeface="Barlow Semi Condensed"/>
              <a:cs typeface="Barlow Semi Condensed"/>
              <a:sym typeface="Barlow Semi Condensed"/>
            </a:endParaRPr>
          </a:p>
        </p:txBody>
      </p:sp>
      <p:pic>
        <p:nvPicPr>
          <p:cNvPr id="3240" name="Google Shape;3240;p3"/>
          <p:cNvPicPr preferRelativeResize="0"/>
          <p:nvPr/>
        </p:nvPicPr>
        <p:blipFill>
          <a:blip r:embed="rId11">
            <a:alphaModFix/>
          </a:blip>
          <a:stretch>
            <a:fillRect/>
          </a:stretch>
        </p:blipFill>
        <p:spPr>
          <a:xfrm>
            <a:off x="6529075" y="797662"/>
            <a:ext cx="5026949" cy="2827650"/>
          </a:xfrm>
          <a:prstGeom prst="rect">
            <a:avLst/>
          </a:prstGeom>
          <a:noFill/>
          <a:ln>
            <a:noFill/>
          </a:ln>
        </p:spPr>
      </p:pic>
      <p:grpSp>
        <p:nvGrpSpPr>
          <p:cNvPr id="3241" name="Google Shape;3241;p3"/>
          <p:cNvGrpSpPr/>
          <p:nvPr/>
        </p:nvGrpSpPr>
        <p:grpSpPr>
          <a:xfrm>
            <a:off x="9064750" y="5911725"/>
            <a:ext cx="2312651" cy="790050"/>
            <a:chOff x="9064750" y="5911725"/>
            <a:chExt cx="2312651" cy="790050"/>
          </a:xfrm>
        </p:grpSpPr>
        <p:pic>
          <p:nvPicPr>
            <p:cNvPr id="3242" name="Google Shape;3242;p3"/>
            <p:cNvPicPr preferRelativeResize="0"/>
            <p:nvPr/>
          </p:nvPicPr>
          <p:blipFill rotWithShape="1">
            <a:blip r:embed="rId12">
              <a:alphaModFix/>
            </a:blip>
            <a:srcRect b="18274" l="16540" r="13401" t="15054"/>
            <a:stretch/>
          </p:blipFill>
          <p:spPr>
            <a:xfrm>
              <a:off x="10217352" y="5911725"/>
              <a:ext cx="1160050" cy="731400"/>
            </a:xfrm>
            <a:prstGeom prst="rect">
              <a:avLst/>
            </a:prstGeom>
            <a:noFill/>
            <a:ln>
              <a:noFill/>
            </a:ln>
          </p:spPr>
        </p:pic>
        <p:sp>
          <p:nvSpPr>
            <p:cNvPr id="3243" name="Google Shape;3243;p3"/>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244" name="Google Shape;3244;p3"/>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245" name="Google Shape;3245;p3"/>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a:t>
            </a:r>
            <a:endParaRPr sz="3000">
              <a:latin typeface="Barlow Condensed"/>
              <a:ea typeface="Barlow Condensed"/>
              <a:cs typeface="Barlow Condensed"/>
              <a:sym typeface="Barlow Condensed"/>
            </a:endParaRPr>
          </a:p>
        </p:txBody>
      </p:sp>
      <p:sp>
        <p:nvSpPr>
          <p:cNvPr id="3246" name="Google Shape;3246;p3"/>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1" name="Shape 3911"/>
        <p:cNvGrpSpPr/>
        <p:nvPr/>
      </p:nvGrpSpPr>
      <p:grpSpPr>
        <a:xfrm>
          <a:off x="0" y="0"/>
          <a:ext cx="0" cy="0"/>
          <a:chOff x="0" y="0"/>
          <a:chExt cx="0" cy="0"/>
        </a:xfrm>
      </p:grpSpPr>
      <p:sp>
        <p:nvSpPr>
          <p:cNvPr id="3912" name="Google Shape;3912;p29"/>
          <p:cNvSpPr txBox="1"/>
          <p:nvPr>
            <p:ph idx="2" type="body"/>
          </p:nvPr>
        </p:nvSpPr>
        <p:spPr>
          <a:xfrm>
            <a:off x="6539300" y="650950"/>
            <a:ext cx="4844400" cy="5076900"/>
          </a:xfrm>
          <a:prstGeom prst="rect">
            <a:avLst/>
          </a:prstGeom>
          <a:noFill/>
          <a:ln>
            <a:noFill/>
          </a:ln>
        </p:spPr>
        <p:txBody>
          <a:bodyPr anchorCtr="0" anchor="t" bIns="121900" lIns="121900" spcFirstLastPara="1" rIns="121900" wrap="square" tIns="121900">
            <a:noAutofit/>
          </a:bodyPr>
          <a:lstStyle/>
          <a:p>
            <a:pPr indent="0" lvl="0" marL="57150" rtl="0" algn="ctr">
              <a:lnSpc>
                <a:spcPct val="107916"/>
              </a:lnSpc>
              <a:spcBef>
                <a:spcPts val="0"/>
              </a:spcBef>
              <a:spcAft>
                <a:spcPts val="0"/>
              </a:spcAft>
              <a:buSzPts val="1100"/>
              <a:buNone/>
            </a:pPr>
            <a:r>
              <a:rPr lang="en-US" sz="2400">
                <a:latin typeface="Barlow Condensed"/>
                <a:ea typeface="Barlow Condensed"/>
                <a:cs typeface="Barlow Condensed"/>
                <a:sym typeface="Barlow Condensed"/>
              </a:rPr>
              <a:t>Warm up and relays can be canceled in order to shorten the meet, however all individual events must be swam for a meet to count.  </a:t>
            </a:r>
            <a:endParaRPr sz="2400">
              <a:latin typeface="Barlow Condensed"/>
              <a:ea typeface="Barlow Condensed"/>
              <a:cs typeface="Barlow Condensed"/>
              <a:sym typeface="Barlow Condensed"/>
            </a:endParaRPr>
          </a:p>
          <a:p>
            <a:pPr indent="0" lvl="0" marL="0" rtl="0" algn="l">
              <a:lnSpc>
                <a:spcPct val="100000"/>
              </a:lnSpc>
              <a:spcBef>
                <a:spcPts val="0"/>
              </a:spcBef>
              <a:spcAft>
                <a:spcPts val="0"/>
              </a:spcAft>
              <a:buSzPts val="1100"/>
              <a:buNone/>
            </a:pPr>
            <a:r>
              <a:t/>
            </a:r>
            <a:endParaRPr sz="1400"/>
          </a:p>
          <a:p>
            <a:pPr indent="0" lvl="0" marL="57150" rtl="0" algn="ctr">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57150" rtl="0" algn="ctr">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57150" rtl="0" algn="ctr">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57150" rtl="0" algn="ctr">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57150" rtl="0" algn="ctr">
              <a:lnSpc>
                <a:spcPct val="107916"/>
              </a:lnSpc>
              <a:spcBef>
                <a:spcPts val="0"/>
              </a:spcBef>
              <a:spcAft>
                <a:spcPts val="0"/>
              </a:spcAft>
              <a:buSzPts val="1100"/>
              <a:buNone/>
            </a:pPr>
            <a:r>
              <a:rPr lang="en-US" sz="2400">
                <a:latin typeface="Barlow Condensed"/>
                <a:ea typeface="Barlow Condensed"/>
                <a:cs typeface="Barlow Condensed"/>
                <a:sym typeface="Barlow Condensed"/>
              </a:rPr>
              <a:t>The meet referee, coaches and parent rep work very hard in challenging weather conditions to make the best decision for all involved. </a:t>
            </a:r>
            <a:endParaRPr sz="2400">
              <a:latin typeface="Barlow Condensed"/>
              <a:ea typeface="Barlow Condensed"/>
              <a:cs typeface="Barlow Condensed"/>
              <a:sym typeface="Barlow Condensed"/>
            </a:endParaRPr>
          </a:p>
          <a:p>
            <a:pPr indent="0" lvl="0" marL="57150" rtl="0" algn="ctr">
              <a:lnSpc>
                <a:spcPct val="107916"/>
              </a:lnSpc>
              <a:spcBef>
                <a:spcPts val="0"/>
              </a:spcBef>
              <a:spcAft>
                <a:spcPts val="0"/>
              </a:spcAft>
              <a:buSzPts val="1100"/>
              <a:buNone/>
            </a:pPr>
            <a:r>
              <a:t/>
            </a:r>
            <a:endParaRPr sz="1400">
              <a:latin typeface="Barlow Condensed"/>
              <a:ea typeface="Barlow Condensed"/>
              <a:cs typeface="Barlow Condensed"/>
              <a:sym typeface="Barlow Condensed"/>
            </a:endParaRPr>
          </a:p>
          <a:p>
            <a:pPr indent="0" lvl="0" marL="0" rtl="0" algn="l">
              <a:lnSpc>
                <a:spcPct val="115000"/>
              </a:lnSpc>
              <a:spcBef>
                <a:spcPts val="0"/>
              </a:spcBef>
              <a:spcAft>
                <a:spcPts val="2100"/>
              </a:spcAft>
              <a:buSzPts val="1800"/>
              <a:buNone/>
            </a:pPr>
            <a:r>
              <a:t/>
            </a:r>
            <a:endParaRPr/>
          </a:p>
        </p:txBody>
      </p:sp>
      <p:sp>
        <p:nvSpPr>
          <p:cNvPr descr="Table" id="3913" name="Google Shape;3913;p29">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29">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29">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29">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29">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29">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p29">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p29">
            <a:hlinkClick action="ppaction://hlinksldjump" r:id="rId10"/>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p29">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p29">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29">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p29">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p29">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29">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29">
            <a:hlinkClick action="ppaction://hlinksldjump" r:id="rId17"/>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29"/>
          <p:cNvSpPr txBox="1"/>
          <p:nvPr>
            <p:ph type="title"/>
          </p:nvPr>
        </p:nvSpPr>
        <p:spPr>
          <a:xfrm>
            <a:off x="805775" y="359550"/>
            <a:ext cx="4923900" cy="731400"/>
          </a:xfrm>
          <a:prstGeom prst="rect">
            <a:avLst/>
          </a:prstGeom>
          <a:solidFill>
            <a:schemeClr val="accent6"/>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INCLEMENT WEATHER</a:t>
            </a:r>
            <a:endParaRPr/>
          </a:p>
        </p:txBody>
      </p:sp>
      <p:sp>
        <p:nvSpPr>
          <p:cNvPr id="3929" name="Google Shape;3929;p29"/>
          <p:cNvSpPr txBox="1"/>
          <p:nvPr/>
        </p:nvSpPr>
        <p:spPr>
          <a:xfrm>
            <a:off x="823675" y="1468300"/>
            <a:ext cx="4844400" cy="5105400"/>
          </a:xfrm>
          <a:prstGeom prst="rect">
            <a:avLst/>
          </a:prstGeom>
          <a:noFill/>
          <a:ln>
            <a:noFill/>
          </a:ln>
        </p:spPr>
        <p:txBody>
          <a:bodyPr anchorCtr="0" anchor="t" bIns="91425" lIns="91425" spcFirstLastPara="1" rIns="91425" wrap="square" tIns="91425">
            <a:spAutoFit/>
          </a:bodyPr>
          <a:lstStyle/>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It is very challenging to rework a meet on a different day due to all people involved, from the coaches, to the swimmers and parent volunteers and the facility requirements.  Please understand there are many factors that play into weather decisions and GRAL does have some established rules that must be followed.</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If a weather delay occurs, Please wait in your vehicles or in the clubhouse for further instructions.  All official communication on decisions will occur through email.</a:t>
            </a:r>
            <a:endParaRPr>
              <a:latin typeface="Barlow Semi Condensed"/>
              <a:ea typeface="Barlow Semi Condensed"/>
              <a:cs typeface="Barlow Semi Condensed"/>
              <a:sym typeface="Barlow Semi Condensed"/>
            </a:endParaRPr>
          </a:p>
        </p:txBody>
      </p:sp>
      <p:grpSp>
        <p:nvGrpSpPr>
          <p:cNvPr id="3930" name="Google Shape;3930;p29"/>
          <p:cNvGrpSpPr/>
          <p:nvPr/>
        </p:nvGrpSpPr>
        <p:grpSpPr>
          <a:xfrm>
            <a:off x="9064750" y="5911725"/>
            <a:ext cx="2312651" cy="790050"/>
            <a:chOff x="9064750" y="5911725"/>
            <a:chExt cx="2312651" cy="790050"/>
          </a:xfrm>
        </p:grpSpPr>
        <p:pic>
          <p:nvPicPr>
            <p:cNvPr id="3931" name="Google Shape;3931;p29"/>
            <p:cNvPicPr preferRelativeResize="0"/>
            <p:nvPr/>
          </p:nvPicPr>
          <p:blipFill rotWithShape="1">
            <a:blip r:embed="rId18">
              <a:alphaModFix/>
            </a:blip>
            <a:srcRect b="18274" l="16540" r="13401" t="15054"/>
            <a:stretch/>
          </p:blipFill>
          <p:spPr>
            <a:xfrm>
              <a:off x="10217352" y="5911725"/>
              <a:ext cx="1160050" cy="731400"/>
            </a:xfrm>
            <a:prstGeom prst="rect">
              <a:avLst/>
            </a:prstGeom>
            <a:noFill/>
            <a:ln>
              <a:noFill/>
            </a:ln>
          </p:spPr>
        </p:pic>
        <p:sp>
          <p:nvSpPr>
            <p:cNvPr id="3932" name="Google Shape;3932;p29"/>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933" name="Google Shape;3933;p29"/>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934" name="Google Shape;3934;p29"/>
          <p:cNvSpPr txBox="1"/>
          <p:nvPr/>
        </p:nvSpPr>
        <p:spPr>
          <a:xfrm>
            <a:off x="-3491675" y="359550"/>
            <a:ext cx="306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pic>
        <p:nvPicPr>
          <p:cNvPr id="3935" name="Google Shape;3935;p29"/>
          <p:cNvPicPr preferRelativeResize="0"/>
          <p:nvPr/>
        </p:nvPicPr>
        <p:blipFill rotWithShape="1">
          <a:blip r:embed="rId19">
            <a:alphaModFix/>
          </a:blip>
          <a:srcRect b="6719" l="20336" r="5169" t="3084"/>
          <a:stretch/>
        </p:blipFill>
        <p:spPr>
          <a:xfrm>
            <a:off x="8290500" y="2464475"/>
            <a:ext cx="1341994" cy="1625051"/>
          </a:xfrm>
          <a:prstGeom prst="rect">
            <a:avLst/>
          </a:prstGeom>
          <a:noFill/>
          <a:ln>
            <a:noFill/>
          </a:ln>
        </p:spPr>
      </p:pic>
      <p:sp>
        <p:nvSpPr>
          <p:cNvPr id="3936" name="Google Shape;3936;p29"/>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55</a:t>
            </a:r>
            <a:endParaRPr sz="3000">
              <a:latin typeface="Barlow Condensed"/>
              <a:ea typeface="Barlow Condensed"/>
              <a:cs typeface="Barlow Condensed"/>
              <a:sym typeface="Barlow Condensed"/>
            </a:endParaRPr>
          </a:p>
        </p:txBody>
      </p:sp>
      <p:sp>
        <p:nvSpPr>
          <p:cNvPr id="3937" name="Google Shape;3937;p29"/>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56</a:t>
            </a:r>
            <a:endParaRPr sz="3000">
              <a:latin typeface="Barlow Condensed"/>
              <a:ea typeface="Barlow Condensed"/>
              <a:cs typeface="Barlow Condensed"/>
              <a:sym typeface="Barlow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1" name="Shape 3941"/>
        <p:cNvGrpSpPr/>
        <p:nvPr/>
      </p:nvGrpSpPr>
      <p:grpSpPr>
        <a:xfrm>
          <a:off x="0" y="0"/>
          <a:ext cx="0" cy="0"/>
          <a:chOff x="0" y="0"/>
          <a:chExt cx="0" cy="0"/>
        </a:xfrm>
      </p:grpSpPr>
      <p:pic>
        <p:nvPicPr>
          <p:cNvPr id="3942" name="Google Shape;3942;p30"/>
          <p:cNvPicPr preferRelativeResize="0"/>
          <p:nvPr/>
        </p:nvPicPr>
        <p:blipFill rotWithShape="1">
          <a:blip r:embed="rId3">
            <a:alphaModFix/>
          </a:blip>
          <a:srcRect b="10734" l="6261" r="3509" t="10101"/>
          <a:stretch/>
        </p:blipFill>
        <p:spPr>
          <a:xfrm>
            <a:off x="6471775" y="1090950"/>
            <a:ext cx="4923899" cy="4320020"/>
          </a:xfrm>
          <a:prstGeom prst="rect">
            <a:avLst/>
          </a:prstGeom>
          <a:noFill/>
          <a:ln>
            <a:noFill/>
          </a:ln>
        </p:spPr>
      </p:pic>
      <p:sp>
        <p:nvSpPr>
          <p:cNvPr id="3943" name="Google Shape;3943;p30"/>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p>
            <a:pPr indent="0" lvl="0" marL="57150" rtl="0" algn="ctr">
              <a:lnSpc>
                <a:spcPct val="107916"/>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 Most of our meets occur on Wednesdays, but if there is a weather cancellation, Thursday is most likely the makeup date.  It is very difficult to make up a meet on the weekends due to the pools being open to the general membership.  Thank you for your patience during these challenging delays.  </a:t>
            </a:r>
            <a:endParaRPr sz="2400">
              <a:latin typeface="Barlow Condensed"/>
              <a:ea typeface="Barlow Condensed"/>
              <a:cs typeface="Barlow Condensed"/>
              <a:sym typeface="Barlow Condensed"/>
            </a:endParaRPr>
          </a:p>
          <a:p>
            <a:pPr indent="0" lvl="0" marL="57150" rtl="0" algn="ctr">
              <a:lnSpc>
                <a:spcPct val="107916"/>
              </a:lnSpc>
              <a:spcBef>
                <a:spcPts val="0"/>
              </a:spcBef>
              <a:spcAft>
                <a:spcPts val="0"/>
              </a:spcAft>
              <a:buClr>
                <a:schemeClr val="dk1"/>
              </a:buClr>
              <a:buSzPts val="1100"/>
              <a:buFont typeface="Arial"/>
              <a:buNone/>
            </a:pPr>
            <a:r>
              <a:t/>
            </a:r>
            <a:endParaRPr sz="3000">
              <a:latin typeface="Barlow Condensed"/>
              <a:ea typeface="Barlow Condensed"/>
              <a:cs typeface="Barlow Condensed"/>
              <a:sym typeface="Barlow Condensed"/>
            </a:endParaRPr>
          </a:p>
          <a:p>
            <a:pPr indent="0" lvl="0" marL="57150" rtl="0" algn="ctr">
              <a:spcBef>
                <a:spcPts val="0"/>
              </a:spcBef>
              <a:spcAft>
                <a:spcPts val="0"/>
              </a:spcAft>
              <a:buClr>
                <a:schemeClr val="dk1"/>
              </a:buClr>
              <a:buSzPts val="1100"/>
              <a:buFont typeface="Arial"/>
              <a:buNone/>
            </a:pPr>
            <a:r>
              <a:t/>
            </a:r>
            <a:endParaRPr sz="2400">
              <a:latin typeface="Barlow Condensed"/>
              <a:ea typeface="Barlow Condensed"/>
              <a:cs typeface="Barlow Condensed"/>
              <a:sym typeface="Barlow Condensed"/>
            </a:endParaRPr>
          </a:p>
          <a:p>
            <a:pPr indent="0" lvl="0" marL="0" rtl="0" algn="l">
              <a:lnSpc>
                <a:spcPct val="100000"/>
              </a:lnSpc>
              <a:spcBef>
                <a:spcPts val="210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800"/>
              <a:buFont typeface="Arial"/>
              <a:buNone/>
            </a:pPr>
            <a:r>
              <a:t/>
            </a:r>
            <a:endParaRPr/>
          </a:p>
          <a:p>
            <a:pPr indent="0" lvl="0" marL="0" rtl="0" algn="l">
              <a:lnSpc>
                <a:spcPct val="115000"/>
              </a:lnSpc>
              <a:spcBef>
                <a:spcPts val="2100"/>
              </a:spcBef>
              <a:spcAft>
                <a:spcPts val="2100"/>
              </a:spcAft>
              <a:buSzPts val="1800"/>
              <a:buNone/>
            </a:pPr>
            <a:r>
              <a:t/>
            </a:r>
            <a:endParaRPr/>
          </a:p>
        </p:txBody>
      </p:sp>
      <p:sp>
        <p:nvSpPr>
          <p:cNvPr descr="Table" id="3944" name="Google Shape;3944;p30">
            <a:hlinkClick action="ppaction://hlinksldjump" r:id="rId4"/>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30">
            <a:hlinkClick action="ppaction://hlinksldjump" r:id="rId5"/>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p30">
            <a:hlinkClick action="ppaction://hlinksldjump" r:id="rId6"/>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p30">
            <a:hlinkClick action="ppaction://hlinksldjump" r:id="rId7"/>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p30">
            <a:hlinkClick action="ppaction://hlinksldjump" r:id="rId8"/>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p30">
            <a:hlinkClick action="ppaction://hlinksldjump" r:id="rId9"/>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30">
            <a:hlinkClick action="ppaction://hlinksldjump" r:id="rId10"/>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30">
            <a:hlinkClick action="ppaction://hlinksldjump" r:id="rId11"/>
          </p:cNvPr>
          <p:cNvSpPr/>
          <p:nvPr/>
        </p:nvSpPr>
        <p:spPr>
          <a:xfrm>
            <a:off x="145188" y="5705375"/>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30">
            <a:hlinkClick action="ppaction://hlinksldjump" r:id="rId12"/>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30">
            <a:hlinkClick action="ppaction://hlinksldjump" r:id="rId13"/>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30">
            <a:hlinkClick action="ppaction://hlinksldjump" r:id="rId14"/>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30">
            <a:hlinkClick action="ppaction://hlinksldjump" r:id="rId15"/>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30">
            <a:hlinkClick action="ppaction://hlinksldjump" r:id="rId16"/>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30">
            <a:hlinkClick action="ppaction://hlinksldjump" r:id="rId17"/>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p30">
            <a:hlinkClick action="ppaction://hlinksldjump" r:id="rId18"/>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p30">
            <a:hlinkClick action="ppaction://hlinksldjump" r:id="rId19"/>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p30">
            <a:hlinkClick action="ppaction://hlinksldjump" r:id="rId20"/>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p30">
            <a:hlinkClick action="ppaction://hlinksldjump" r:id="rId21"/>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30">
            <a:hlinkClick action="ppaction://hlinksldjump" r:id="rId22"/>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p30">
            <a:hlinkClick action="ppaction://hlinksldjump" r:id="rId23"/>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p30">
            <a:hlinkClick action="ppaction://hlinksldjump" r:id="rId24"/>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30">
            <a:hlinkClick action="ppaction://hlinksldjump" r:id="rId25"/>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30"/>
          <p:cNvSpPr txBox="1"/>
          <p:nvPr>
            <p:ph type="title"/>
          </p:nvPr>
        </p:nvSpPr>
        <p:spPr>
          <a:xfrm>
            <a:off x="805775" y="359550"/>
            <a:ext cx="4923900" cy="731400"/>
          </a:xfrm>
          <a:prstGeom prst="rect">
            <a:avLst/>
          </a:prstGeom>
          <a:solidFill>
            <a:schemeClr val="accent6"/>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INCLEMENT WEATHER</a:t>
            </a:r>
            <a:endParaRPr/>
          </a:p>
        </p:txBody>
      </p:sp>
      <p:pic>
        <p:nvPicPr>
          <p:cNvPr id="3967" name="Google Shape;3967;p30"/>
          <p:cNvPicPr preferRelativeResize="0"/>
          <p:nvPr/>
        </p:nvPicPr>
        <p:blipFill>
          <a:blip r:embed="rId26">
            <a:alphaModFix/>
          </a:blip>
          <a:stretch>
            <a:fillRect/>
          </a:stretch>
        </p:blipFill>
        <p:spPr>
          <a:xfrm>
            <a:off x="7719475" y="2656650"/>
            <a:ext cx="2146726" cy="1531800"/>
          </a:xfrm>
          <a:prstGeom prst="rect">
            <a:avLst/>
          </a:prstGeom>
          <a:noFill/>
          <a:ln>
            <a:noFill/>
          </a:ln>
        </p:spPr>
      </p:pic>
      <p:sp>
        <p:nvSpPr>
          <p:cNvPr id="3968" name="Google Shape;3968;p30"/>
          <p:cNvSpPr txBox="1"/>
          <p:nvPr/>
        </p:nvSpPr>
        <p:spPr>
          <a:xfrm>
            <a:off x="7359375" y="2054625"/>
            <a:ext cx="3061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latin typeface="Amatic SC"/>
                <a:ea typeface="Amatic SC"/>
                <a:cs typeface="Amatic SC"/>
                <a:sym typeface="Amatic SC"/>
              </a:rPr>
              <a:t>swim meet today</a:t>
            </a:r>
            <a:endParaRPr sz="3600">
              <a:latin typeface="Amatic SC"/>
              <a:ea typeface="Amatic SC"/>
              <a:cs typeface="Amatic SC"/>
              <a:sym typeface="Amatic SC"/>
            </a:endParaRPr>
          </a:p>
        </p:txBody>
      </p:sp>
      <p:sp>
        <p:nvSpPr>
          <p:cNvPr id="3969" name="Google Shape;3969;p30"/>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57</a:t>
            </a:r>
            <a:endParaRPr sz="3000">
              <a:latin typeface="Barlow Condensed"/>
              <a:ea typeface="Barlow Condensed"/>
              <a:cs typeface="Barlow Condensed"/>
              <a:sym typeface="Barlow Condensed"/>
            </a:endParaRPr>
          </a:p>
        </p:txBody>
      </p:sp>
      <p:sp>
        <p:nvSpPr>
          <p:cNvPr id="3970" name="Google Shape;3970;p30"/>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58</a:t>
            </a:r>
            <a:endParaRPr sz="3000">
              <a:latin typeface="Barlow Condensed"/>
              <a:ea typeface="Barlow Condensed"/>
              <a:cs typeface="Barlow Condensed"/>
              <a:sym typeface="Barlow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4" name="Shape 3974"/>
        <p:cNvGrpSpPr/>
        <p:nvPr/>
      </p:nvGrpSpPr>
      <p:grpSpPr>
        <a:xfrm>
          <a:off x="0" y="0"/>
          <a:ext cx="0" cy="0"/>
          <a:chOff x="0" y="0"/>
          <a:chExt cx="0" cy="0"/>
        </a:xfrm>
      </p:grpSpPr>
      <p:sp>
        <p:nvSpPr>
          <p:cNvPr id="3975" name="Google Shape;3975;p31"/>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3700"/>
              <a:buFont typeface="Barlow Semi Condensed Medium"/>
              <a:buNone/>
            </a:pPr>
            <a:r>
              <a:rPr lang="en-US"/>
              <a:t>TIME TO VOLUNTEER</a:t>
            </a:r>
            <a:endParaRPr/>
          </a:p>
        </p:txBody>
      </p:sp>
      <p:sp>
        <p:nvSpPr>
          <p:cNvPr descr="Table" id="3976" name="Google Shape;3976;p31">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7" name="Google Shape;3977;p31">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p31">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31">
            <a:hlinkClick action="ppaction://hlinksldjump" r:id="rId6"/>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31">
            <a:hlinkClick action="ppaction://hlinksldjump" r:id="rId7"/>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31">
            <a:hlinkClick action="ppaction://hlinksldjump" r:id="rId8"/>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31">
            <a:hlinkClick action="ppaction://hlinksldjump" r:id="rId9"/>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31">
            <a:hlinkClick action="ppaction://hlinksldjump" r:id="rId10"/>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31">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31">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31">
            <a:hlinkClick action="ppaction://hlinksldjump" r:id="rId13"/>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p31">
            <a:hlinkClick action="ppaction://hlinksldjump" r:id="rId14"/>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p31">
            <a:hlinkClick action="ppaction://hlinksldjump" r:id="rId15"/>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31">
            <a:hlinkClick action="ppaction://hlinksldjump" r:id="rId16"/>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31">
            <a:hlinkClick action="ppaction://hlinksldjump" r:id="rId17"/>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31">
            <a:hlinkClick action="ppaction://hlinksldjump" r:id="rId18"/>
          </p:cNvPr>
          <p:cNvSpPr/>
          <p:nvPr/>
        </p:nvSpPr>
        <p:spPr>
          <a:xfrm>
            <a:off x="11841888" y="215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2" name="Google Shape;3992;p31"/>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SzPts val="1100"/>
              <a:buNone/>
            </a:pPr>
            <a:r>
              <a:rPr lang="en-US" sz="2400">
                <a:latin typeface="Barlow Condensed"/>
                <a:ea typeface="Barlow Condensed"/>
                <a:cs typeface="Barlow Condensed"/>
                <a:sym typeface="Barlow Condensed"/>
              </a:rPr>
              <a:t>Work shifts are split into two halves.</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SzPts val="1100"/>
              <a:buNone/>
            </a:pPr>
            <a:r>
              <a:rPr lang="en-US" sz="2400">
                <a:latin typeface="Barlow Condensed"/>
                <a:ea typeface="Barlow Condensed"/>
                <a:cs typeface="Barlow Condensed"/>
                <a:sym typeface="Barlow Condensed"/>
              </a:rPr>
              <a:t>First half volunteers must be on deck by 5:30pm and work through event 28.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SzPts val="1100"/>
              <a:buNone/>
            </a:pPr>
            <a:r>
              <a:rPr lang="en-US" sz="2400">
                <a:latin typeface="Barlow Condensed"/>
                <a:ea typeface="Barlow Condensed"/>
                <a:cs typeface="Barlow Condensed"/>
                <a:sym typeface="Barlow Condensed"/>
              </a:rPr>
              <a:t>Second half volunteers must be on deck immediately following event 28 through the end of the meet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SzPts val="1100"/>
              <a:buNone/>
            </a:pPr>
            <a:r>
              <a:rPr lang="en-US" sz="2400">
                <a:latin typeface="Barlow Condensed"/>
                <a:ea typeface="Barlow Condensed"/>
                <a:cs typeface="Barlow Condensed"/>
                <a:sym typeface="Barlow Condensed"/>
              </a:rPr>
              <a:t>If you only have and 8U swimmer, it is recommended that you volunteer for the first half so you can leave when your swimmer is done competing.</a:t>
            </a:r>
            <a:endParaRPr sz="2400">
              <a:latin typeface="Barlow Condensed"/>
              <a:ea typeface="Barlow Condensed"/>
              <a:cs typeface="Barlow Condensed"/>
              <a:sym typeface="Barlow Condensed"/>
            </a:endParaRPr>
          </a:p>
          <a:p>
            <a:pPr indent="-228600" lvl="0" marL="457200" rtl="0" algn="l">
              <a:lnSpc>
                <a:spcPct val="115000"/>
              </a:lnSpc>
              <a:spcBef>
                <a:spcPts val="0"/>
              </a:spcBef>
              <a:spcAft>
                <a:spcPts val="0"/>
              </a:spcAft>
              <a:buSzPts val="1800"/>
              <a:buNone/>
            </a:pPr>
            <a:r>
              <a:t/>
            </a:r>
            <a:endParaRPr/>
          </a:p>
        </p:txBody>
      </p:sp>
      <p:sp>
        <p:nvSpPr>
          <p:cNvPr id="3993" name="Google Shape;3993;p31"/>
          <p:cNvSpPr txBox="1"/>
          <p:nvPr>
            <p:ph idx="2" type="body"/>
          </p:nvPr>
        </p:nvSpPr>
        <p:spPr>
          <a:xfrm>
            <a:off x="795575" y="2703800"/>
            <a:ext cx="4844400" cy="39909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If your child is entered to swim in a meet, </a:t>
            </a:r>
            <a:r>
              <a:rPr b="1" lang="en-US" sz="2400">
                <a:latin typeface="Barlow Condensed"/>
                <a:ea typeface="Barlow Condensed"/>
                <a:cs typeface="Barlow Condensed"/>
                <a:sym typeface="Barlow Condensed"/>
              </a:rPr>
              <a:t>it is required that one parent volunteer their time for one half of every meet</a:t>
            </a:r>
            <a:r>
              <a:rPr lang="en-US" sz="2400">
                <a:latin typeface="Barlow Condensed"/>
                <a:ea typeface="Barlow Condensed"/>
                <a:cs typeface="Barlow Condensed"/>
                <a:sym typeface="Barlow Condensed"/>
              </a:rPr>
              <a:t>.  </a:t>
            </a:r>
            <a:r>
              <a:rPr b="1" lang="en-US" sz="2400" u="sng">
                <a:latin typeface="Barlow Condensed"/>
                <a:ea typeface="Barlow Condensed"/>
                <a:cs typeface="Barlow Condensed"/>
                <a:sym typeface="Barlow Condensed"/>
              </a:rPr>
              <a:t>Your child will not be permitted to swim in the meet until a parent/grandparent is signed up to work.</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Swim meets are strictly volunteer run.  It takes at least 60 volunteers from OC alone to run a home meet.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2400">
              <a:latin typeface="Barlow Condensed"/>
              <a:ea typeface="Barlow Condensed"/>
              <a:cs typeface="Barlow Condensed"/>
              <a:sym typeface="Barlow Condensed"/>
            </a:endParaRPr>
          </a:p>
          <a:p>
            <a:pPr indent="-228600" lvl="0" marL="457200" rtl="0" algn="ctr">
              <a:lnSpc>
                <a:spcPct val="115000"/>
              </a:lnSpc>
              <a:spcBef>
                <a:spcPts val="0"/>
              </a:spcBef>
              <a:spcAft>
                <a:spcPts val="0"/>
              </a:spcAft>
              <a:buSzPts val="1800"/>
              <a:buNone/>
            </a:pPr>
            <a:r>
              <a:t/>
            </a:r>
            <a:endParaRPr>
              <a:latin typeface="Barlow Condensed"/>
              <a:ea typeface="Barlow Condensed"/>
              <a:cs typeface="Barlow Condensed"/>
              <a:sym typeface="Barlow Condensed"/>
            </a:endParaRPr>
          </a:p>
        </p:txBody>
      </p:sp>
      <p:pic>
        <p:nvPicPr>
          <p:cNvPr id="3994" name="Google Shape;3994;p31"/>
          <p:cNvPicPr preferRelativeResize="0"/>
          <p:nvPr/>
        </p:nvPicPr>
        <p:blipFill rotWithShape="1">
          <a:blip r:embed="rId19">
            <a:alphaModFix/>
          </a:blip>
          <a:srcRect b="0" l="0" r="0" t="36708"/>
          <a:stretch/>
        </p:blipFill>
        <p:spPr>
          <a:xfrm>
            <a:off x="1541413" y="1240500"/>
            <a:ext cx="3352730" cy="1463300"/>
          </a:xfrm>
          <a:prstGeom prst="rect">
            <a:avLst/>
          </a:prstGeom>
          <a:noFill/>
          <a:ln>
            <a:noFill/>
          </a:ln>
        </p:spPr>
      </p:pic>
      <p:grpSp>
        <p:nvGrpSpPr>
          <p:cNvPr id="3995" name="Google Shape;3995;p31"/>
          <p:cNvGrpSpPr/>
          <p:nvPr/>
        </p:nvGrpSpPr>
        <p:grpSpPr>
          <a:xfrm>
            <a:off x="9064750" y="5911725"/>
            <a:ext cx="2312651" cy="790050"/>
            <a:chOff x="9064750" y="5911725"/>
            <a:chExt cx="2312651" cy="790050"/>
          </a:xfrm>
        </p:grpSpPr>
        <p:pic>
          <p:nvPicPr>
            <p:cNvPr id="3996" name="Google Shape;3996;p31"/>
            <p:cNvPicPr preferRelativeResize="0"/>
            <p:nvPr/>
          </p:nvPicPr>
          <p:blipFill rotWithShape="1">
            <a:blip r:embed="rId20">
              <a:alphaModFix/>
            </a:blip>
            <a:srcRect b="18274" l="16540" r="13401" t="15054"/>
            <a:stretch/>
          </p:blipFill>
          <p:spPr>
            <a:xfrm>
              <a:off x="10217352" y="5911725"/>
              <a:ext cx="1160050" cy="731400"/>
            </a:xfrm>
            <a:prstGeom prst="rect">
              <a:avLst/>
            </a:prstGeom>
            <a:noFill/>
            <a:ln>
              <a:noFill/>
            </a:ln>
          </p:spPr>
        </p:pic>
        <p:sp>
          <p:nvSpPr>
            <p:cNvPr id="3997" name="Google Shape;3997;p31"/>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998" name="Google Shape;3998;p31"/>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999" name="Google Shape;3999;p31"/>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59</a:t>
            </a:r>
            <a:endParaRPr sz="3000">
              <a:latin typeface="Barlow Condensed"/>
              <a:ea typeface="Barlow Condensed"/>
              <a:cs typeface="Barlow Condensed"/>
              <a:sym typeface="Barlow Condensed"/>
            </a:endParaRPr>
          </a:p>
        </p:txBody>
      </p:sp>
      <p:sp>
        <p:nvSpPr>
          <p:cNvPr id="4000" name="Google Shape;4000;p31"/>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60</a:t>
            </a:r>
            <a:endParaRPr sz="3000">
              <a:latin typeface="Barlow Condensed"/>
              <a:ea typeface="Barlow Condensed"/>
              <a:cs typeface="Barlow Condensed"/>
              <a:sym typeface="Barlow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4" name="Shape 4004"/>
        <p:cNvGrpSpPr/>
        <p:nvPr/>
      </p:nvGrpSpPr>
      <p:grpSpPr>
        <a:xfrm>
          <a:off x="0" y="0"/>
          <a:ext cx="0" cy="0"/>
          <a:chOff x="0" y="0"/>
          <a:chExt cx="0" cy="0"/>
        </a:xfrm>
      </p:grpSpPr>
      <p:sp>
        <p:nvSpPr>
          <p:cNvPr id="4005" name="Google Shape;4005;p33"/>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TIME TO VOLUNTEER</a:t>
            </a:r>
            <a:endParaRPr/>
          </a:p>
        </p:txBody>
      </p:sp>
      <p:sp>
        <p:nvSpPr>
          <p:cNvPr id="4006" name="Google Shape;4006;p33"/>
          <p:cNvSpPr txBox="1"/>
          <p:nvPr>
            <p:ph idx="1" type="body"/>
          </p:nvPr>
        </p:nvSpPr>
        <p:spPr>
          <a:xfrm>
            <a:off x="6533000" y="268600"/>
            <a:ext cx="4844400" cy="6269400"/>
          </a:xfrm>
          <a:prstGeom prst="rect">
            <a:avLst/>
          </a:prstGeom>
          <a:noFill/>
          <a:ln>
            <a:noFill/>
          </a:ln>
        </p:spPr>
        <p:txBody>
          <a:bodyPr anchorCtr="0" anchor="t" bIns="121900" lIns="121900" spcFirstLastPara="1" rIns="121900" wrap="square" tIns="121900">
            <a:noAutofit/>
          </a:bodyPr>
          <a:lstStyle/>
          <a:p>
            <a:pPr indent="0" lvl="0" marL="57150" rtl="0" algn="l">
              <a:lnSpc>
                <a:spcPct val="107916"/>
              </a:lnSpc>
              <a:spcBef>
                <a:spcPts val="0"/>
              </a:spcBef>
              <a:spcAft>
                <a:spcPts val="0"/>
              </a:spcAft>
              <a:buClr>
                <a:schemeClr val="dk1"/>
              </a:buClr>
              <a:buSzPts val="1100"/>
              <a:buFont typeface="Arial"/>
              <a:buNone/>
            </a:pPr>
            <a:r>
              <a:rPr lang="en-US" sz="2400" u="sng">
                <a:latin typeface="Barlow Condensed"/>
                <a:ea typeface="Barlow Condensed"/>
                <a:cs typeface="Barlow Condensed"/>
                <a:sym typeface="Barlow Condensed"/>
              </a:rPr>
              <a:t>Referee</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the full meet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main responsibility is to ensure that the meet is conducted fairly</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begins the meet once all requirements are met and teams and volunteers are in place</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signs off on all disqualifications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hears any contests about disqualifications from both coaches,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has the ability to overrule judgments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must remain on deck through the end of the meet and until the meet is finalized</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One person required at home meets, none at away meets.</a:t>
            </a:r>
            <a:endParaRPr sz="1400">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t/>
            </a:r>
            <a:endParaRPr sz="1000" u="sng">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u="sng">
                <a:latin typeface="Barlow Condensed"/>
                <a:ea typeface="Barlow Condensed"/>
                <a:cs typeface="Barlow Condensed"/>
                <a:sym typeface="Barlow Condensed"/>
              </a:rPr>
              <a:t>Strokes and Turns</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 works one half of the meet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observes each race to determine whether the swimmers have performed the strokes legally</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this position holds the unfortunate, however necessary, duty of disqualifying swimmers for performing illegal strokes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Four people required at each meet, home and away.</a:t>
            </a:r>
            <a:endParaRPr sz="14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1000">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t/>
            </a:r>
            <a:endParaRPr/>
          </a:p>
        </p:txBody>
      </p:sp>
      <p:sp>
        <p:nvSpPr>
          <p:cNvPr id="4007" name="Google Shape;4007;p33"/>
          <p:cNvSpPr txBox="1"/>
          <p:nvPr>
            <p:ph idx="2" type="body"/>
          </p:nvPr>
        </p:nvSpPr>
        <p:spPr>
          <a:xfrm>
            <a:off x="791475" y="1342950"/>
            <a:ext cx="4844400" cy="87921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SzPts val="1100"/>
              <a:buNone/>
            </a:pPr>
            <a:r>
              <a:rPr lang="en-US" sz="3000" u="sng">
                <a:latin typeface="Barlow Condensed"/>
                <a:ea typeface="Barlow Condensed"/>
                <a:cs typeface="Barlow Condensed"/>
                <a:sym typeface="Barlow Condensed"/>
              </a:rPr>
              <a:t>Certified Positions</a:t>
            </a:r>
            <a:endParaRPr sz="3000" u="sng">
              <a:latin typeface="Barlow Condensed"/>
              <a:ea typeface="Barlow Condensed"/>
              <a:cs typeface="Barlow Condensed"/>
              <a:sym typeface="Barlow Condensed"/>
            </a:endParaRPr>
          </a:p>
          <a:p>
            <a:pPr indent="0" lvl="0" marL="0" rtl="0" algn="ctr">
              <a:lnSpc>
                <a:spcPct val="107916"/>
              </a:lnSpc>
              <a:spcBef>
                <a:spcPts val="0"/>
              </a:spcBef>
              <a:spcAft>
                <a:spcPts val="0"/>
              </a:spcAft>
              <a:buSzPts val="1100"/>
              <a:buNone/>
            </a:pPr>
            <a:r>
              <a:rPr lang="en-US" sz="2400">
                <a:latin typeface="Barlow Condensed"/>
                <a:ea typeface="Barlow Condensed"/>
                <a:cs typeface="Barlow Condensed"/>
                <a:sym typeface="Barlow Condensed"/>
              </a:rPr>
              <a:t> </a:t>
            </a:r>
            <a:r>
              <a:rPr lang="en-US" sz="2100">
                <a:latin typeface="Barlow Condensed"/>
                <a:ea typeface="Barlow Condensed"/>
                <a:cs typeface="Barlow Condensed"/>
                <a:sym typeface="Barlow Condensed"/>
              </a:rPr>
              <a:t>Certified positions require you to take a short online class (a total of just a couple of hours of your time) and pass a test (you can look up the answers)  before performing duties.  Most of these training positions do require “walking/shadowing” for a couple meets as further training and allows you to ask questions and learn before being an official volunteer.   We ask parents who have been on swim team for more than two years to consider fulfilling these roles.</a:t>
            </a:r>
            <a:endParaRPr sz="2100">
              <a:latin typeface="Barlow Condensed"/>
              <a:ea typeface="Barlow Condensed"/>
              <a:cs typeface="Barlow Condensed"/>
              <a:sym typeface="Barlow Condensed"/>
            </a:endParaRPr>
          </a:p>
          <a:p>
            <a:pPr indent="0" lvl="0" marL="0" rtl="0" algn="ctr">
              <a:lnSpc>
                <a:spcPct val="107916"/>
              </a:lnSpc>
              <a:spcBef>
                <a:spcPts val="0"/>
              </a:spcBef>
              <a:spcAft>
                <a:spcPts val="0"/>
              </a:spcAft>
              <a:buSzPts val="1100"/>
              <a:buNone/>
            </a:pPr>
            <a:r>
              <a:rPr lang="en-US" sz="2100">
                <a:latin typeface="Barlow Condensed"/>
                <a:ea typeface="Barlow Condensed"/>
                <a:cs typeface="Barlow Condensed"/>
                <a:sym typeface="Barlow Condensed"/>
              </a:rPr>
              <a:t>Thank you for your understanding of this participation requirement.</a:t>
            </a:r>
            <a:endParaRPr sz="1100">
              <a:latin typeface="Barlow Condensed"/>
              <a:ea typeface="Barlow Condensed"/>
              <a:cs typeface="Barlow Condensed"/>
              <a:sym typeface="Barlow Condensed"/>
            </a:endParaRPr>
          </a:p>
        </p:txBody>
      </p:sp>
      <p:sp>
        <p:nvSpPr>
          <p:cNvPr descr="Table" id="4008" name="Google Shape;4008;p33">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9" name="Google Shape;4009;p33">
            <a:hlinkClick action="ppaction://hlinksldjump" r:id="rId4"/>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0" name="Google Shape;4010;p33">
            <a:hlinkClick action="ppaction://hlinksldjump" r:id="rId5"/>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33">
            <a:hlinkClick action="ppaction://hlinksldjump" r:id="rId6"/>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p33">
            <a:hlinkClick action="ppaction://hlinksldjump" r:id="rId7"/>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p33">
            <a:hlinkClick action="ppaction://hlinksldjump" r:id="rId8"/>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33">
            <a:hlinkClick action="ppaction://hlinksldjump" r:id="rId9"/>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33">
            <a:hlinkClick action="ppaction://hlinksldjump" r:id="rId10"/>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33">
            <a:hlinkClick action="ppaction://hlinksldjump" r:id="rId11"/>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33">
            <a:hlinkClick action="ppaction://hlinksldjump" r:id="rId12"/>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33">
            <a:hlinkClick action="ppaction://hlinksldjump" r:id="rId13"/>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33">
            <a:hlinkClick action="ppaction://hlinksldjump" r:id="rId14"/>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33">
            <a:hlinkClick action="ppaction://hlinksldjump" r:id="rId15"/>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33">
            <a:hlinkClick action="ppaction://hlinksldjump" r:id="rId16"/>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22" name="Google Shape;4022;p33"/>
          <p:cNvGrpSpPr/>
          <p:nvPr/>
        </p:nvGrpSpPr>
        <p:grpSpPr>
          <a:xfrm>
            <a:off x="9064750" y="5911725"/>
            <a:ext cx="2312651" cy="790050"/>
            <a:chOff x="9064750" y="5911725"/>
            <a:chExt cx="2312651" cy="790050"/>
          </a:xfrm>
        </p:grpSpPr>
        <p:pic>
          <p:nvPicPr>
            <p:cNvPr id="4023" name="Google Shape;4023;p33"/>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4024" name="Google Shape;4024;p33"/>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025" name="Google Shape;4025;p33"/>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026" name="Google Shape;4026;p33"/>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a:t>
            </a:r>
            <a:r>
              <a:rPr lang="en-US" sz="3000">
                <a:latin typeface="Barlow Condensed"/>
                <a:ea typeface="Barlow Condensed"/>
                <a:cs typeface="Barlow Condensed"/>
                <a:sym typeface="Barlow Condensed"/>
              </a:rPr>
              <a:t>1</a:t>
            </a:r>
            <a:endParaRPr sz="3000">
              <a:latin typeface="Barlow Condensed"/>
              <a:ea typeface="Barlow Condensed"/>
              <a:cs typeface="Barlow Condensed"/>
              <a:sym typeface="Barlow Condensed"/>
            </a:endParaRPr>
          </a:p>
        </p:txBody>
      </p:sp>
      <p:sp>
        <p:nvSpPr>
          <p:cNvPr id="4027" name="Google Shape;4027;p33"/>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1" name="Shape 4031"/>
        <p:cNvGrpSpPr/>
        <p:nvPr/>
      </p:nvGrpSpPr>
      <p:grpSpPr>
        <a:xfrm>
          <a:off x="0" y="0"/>
          <a:ext cx="0" cy="0"/>
          <a:chOff x="0" y="0"/>
          <a:chExt cx="0" cy="0"/>
        </a:xfrm>
      </p:grpSpPr>
      <p:sp>
        <p:nvSpPr>
          <p:cNvPr id="4032" name="Google Shape;4032;p34"/>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TIME TO VOLUNTEER</a:t>
            </a:r>
            <a:endParaRPr/>
          </a:p>
        </p:txBody>
      </p:sp>
      <p:sp>
        <p:nvSpPr>
          <p:cNvPr id="4033" name="Google Shape;4033;p34"/>
          <p:cNvSpPr txBox="1"/>
          <p:nvPr>
            <p:ph idx="1" type="body"/>
          </p:nvPr>
        </p:nvSpPr>
        <p:spPr>
          <a:xfrm>
            <a:off x="6374550" y="2130825"/>
            <a:ext cx="5210700" cy="44070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Head Table Worker</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half the meet to help verify results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label and file ribbons for each swim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Four volunteers needed for home and away meets. </a:t>
            </a:r>
            <a:endParaRPr i="1"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Only Head Table worker needs to be certified.</a:t>
            </a:r>
            <a:endParaRPr i="1" sz="1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000" u="sng">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Starter</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half the meet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calls each event up to the block and ensures a fair and legal start of each race</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Two volunteers required for home meets, none for away meets</a:t>
            </a:r>
            <a:r>
              <a:rPr lang="en-US" sz="1400">
                <a:latin typeface="Barlow Condensed"/>
                <a:ea typeface="Barlow Condensed"/>
                <a:cs typeface="Barlow Condensed"/>
                <a:sym typeface="Barlow Condensed"/>
              </a:rPr>
              <a:t>.   </a:t>
            </a:r>
            <a:endParaRPr sz="1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i="1" sz="1000">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t/>
            </a:r>
            <a:endParaRPr sz="2400">
              <a:latin typeface="Barlow Condensed"/>
              <a:ea typeface="Barlow Condensed"/>
              <a:cs typeface="Barlow Condensed"/>
              <a:sym typeface="Barlow Condensed"/>
            </a:endParaRPr>
          </a:p>
        </p:txBody>
      </p:sp>
      <p:sp>
        <p:nvSpPr>
          <p:cNvPr id="4034" name="Google Shape;4034;p34"/>
          <p:cNvSpPr txBox="1"/>
          <p:nvPr>
            <p:ph idx="2" type="body"/>
          </p:nvPr>
        </p:nvSpPr>
        <p:spPr>
          <a:xfrm>
            <a:off x="558600" y="1090950"/>
            <a:ext cx="5296500" cy="54249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SzPts val="1100"/>
              <a:buNone/>
            </a:pPr>
            <a:r>
              <a:rPr lang="en-US" sz="2400" u="sng">
                <a:latin typeface="Barlow Condensed"/>
                <a:ea typeface="Barlow Condensed"/>
                <a:cs typeface="Barlow Condensed"/>
                <a:sym typeface="Barlow Condensed"/>
              </a:rPr>
              <a:t>Clerk of Course</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the full home meet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helps to organize all swimmers in their heats and lane for each event to help the meet run smoothly and remain on schedule.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Two people needed for home and away meets</a:t>
            </a:r>
            <a:r>
              <a:rPr lang="en-US" sz="1400">
                <a:latin typeface="Barlow Condensed"/>
                <a:ea typeface="Barlow Condensed"/>
                <a:cs typeface="Barlow Condensed"/>
                <a:sym typeface="Barlow Condensed"/>
              </a:rPr>
              <a:t> (away meets can be split into one person per half and you assist the other team as they are the main clerks).</a:t>
            </a:r>
            <a:endParaRPr sz="1400">
              <a:latin typeface="Barlow Condensed"/>
              <a:ea typeface="Barlow Condensed"/>
              <a:cs typeface="Barlow Condensed"/>
              <a:sym typeface="Barlow Condensed"/>
            </a:endParaRPr>
          </a:p>
          <a:p>
            <a:pPr indent="0" lvl="0" marL="0" rtl="0" algn="l">
              <a:spcBef>
                <a:spcPts val="0"/>
              </a:spcBef>
              <a:spcAft>
                <a:spcPts val="0"/>
              </a:spcAft>
              <a:buSzPts val="1100"/>
              <a:buNone/>
            </a:pPr>
            <a:r>
              <a:t/>
            </a:r>
            <a:endParaRPr sz="1000"/>
          </a:p>
          <a:p>
            <a:pPr indent="0" lvl="0" marL="0" rtl="0" algn="l">
              <a:lnSpc>
                <a:spcPct val="107916"/>
              </a:lnSpc>
              <a:spcBef>
                <a:spcPts val="0"/>
              </a:spcBef>
              <a:spcAft>
                <a:spcPts val="0"/>
              </a:spcAft>
              <a:buSzPts val="1100"/>
              <a:buNone/>
            </a:pPr>
            <a:r>
              <a:rPr lang="en-US" sz="2400" u="sng">
                <a:latin typeface="Barlow Condensed"/>
                <a:ea typeface="Barlow Condensed"/>
                <a:cs typeface="Barlow Condensed"/>
                <a:sym typeface="Barlow Condensed"/>
              </a:rPr>
              <a:t>Computer Rep</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 unofficial training required</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the whole meet at the computer table</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sets up the meet, makes last minute entry changes, verifies and records times of each swim at the meet</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updates the scores and finalizes the meet</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submits results to GRAL</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coordinates with the coaches prior to the meet and enters our home team entries into the system</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informs the coaches of any mistakes as well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imports the opposing team’s entries and sets up the meet for home meets (prior to meet day, usually done on Monday evenings)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One main volunteer for the season to import entries and set up the meet, one additional volunteer needed for home meets to assist. Main volunteer</a:t>
            </a:r>
            <a:endParaRPr i="1" sz="1400">
              <a:latin typeface="Barlow Condensed"/>
              <a:ea typeface="Barlow Condensed"/>
              <a:cs typeface="Barlow Condensed"/>
              <a:sym typeface="Barlow Condensed"/>
            </a:endParaRPr>
          </a:p>
          <a:p>
            <a:pPr indent="0" lvl="0" marL="457200" rtl="0" algn="l">
              <a:lnSpc>
                <a:spcPct val="107916"/>
              </a:lnSpc>
              <a:spcBef>
                <a:spcPts val="0"/>
              </a:spcBef>
              <a:spcAft>
                <a:spcPts val="0"/>
              </a:spcAft>
              <a:buNone/>
            </a:pPr>
            <a:r>
              <a:rPr i="1" lang="en-US" sz="1400">
                <a:latin typeface="Barlow Condensed"/>
                <a:ea typeface="Barlow Condensed"/>
                <a:cs typeface="Barlow Condensed"/>
                <a:sym typeface="Barlow Condensed"/>
              </a:rPr>
              <a:t> also works away meets to assist the home team. </a:t>
            </a:r>
            <a:endParaRPr sz="1400">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SzPts val="1800"/>
              <a:buNone/>
            </a:pPr>
            <a:r>
              <a:t/>
            </a:r>
            <a:endParaRPr/>
          </a:p>
        </p:txBody>
      </p:sp>
      <p:sp>
        <p:nvSpPr>
          <p:cNvPr descr="Table" id="4035" name="Google Shape;4035;p34">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34">
            <a:hlinkClick action="ppaction://hlinksldjump" r:id="rId4"/>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34">
            <a:hlinkClick action="ppaction://hlinksldjump" r:id="rId5"/>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34">
            <a:hlinkClick action="ppaction://hlinksldjump" r:id="rId6"/>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34">
            <a:hlinkClick action="ppaction://hlinksldjump" r:id="rId7"/>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34">
            <a:hlinkClick action="ppaction://hlinksldjump" r:id="rId8"/>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34">
            <a:hlinkClick action="ppaction://hlinksldjump" r:id="rId9"/>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34">
            <a:hlinkClick action="ppaction://hlinksldjump" r:id="rId10"/>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p34">
            <a:hlinkClick action="ppaction://hlinksldjump" r:id="rId11"/>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p34">
            <a:hlinkClick action="ppaction://hlinksldjump" r:id="rId12"/>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34">
            <a:hlinkClick action="ppaction://hlinksldjump" r:id="rId13"/>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34">
            <a:hlinkClick action="ppaction://hlinksldjump" r:id="rId14"/>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34">
            <a:hlinkClick action="ppaction://hlinksldjump" r:id="rId15"/>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34">
            <a:hlinkClick action="ppaction://hlinksldjump" r:id="rId16"/>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49" name="Google Shape;4049;p34"/>
          <p:cNvGrpSpPr/>
          <p:nvPr/>
        </p:nvGrpSpPr>
        <p:grpSpPr>
          <a:xfrm>
            <a:off x="9064750" y="5911725"/>
            <a:ext cx="2312651" cy="790050"/>
            <a:chOff x="9064750" y="5911725"/>
            <a:chExt cx="2312651" cy="790050"/>
          </a:xfrm>
        </p:grpSpPr>
        <p:pic>
          <p:nvPicPr>
            <p:cNvPr id="4050" name="Google Shape;4050;p34"/>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4051" name="Google Shape;4051;p34"/>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052" name="Google Shape;4052;p34"/>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pic>
        <p:nvPicPr>
          <p:cNvPr id="4053" name="Google Shape;4053;p34"/>
          <p:cNvPicPr preferRelativeResize="0"/>
          <p:nvPr/>
        </p:nvPicPr>
        <p:blipFill>
          <a:blip r:embed="rId18">
            <a:alphaModFix/>
          </a:blip>
          <a:stretch>
            <a:fillRect/>
          </a:stretch>
        </p:blipFill>
        <p:spPr>
          <a:xfrm rot="-904824">
            <a:off x="6256125" y="268600"/>
            <a:ext cx="3348001" cy="1674001"/>
          </a:xfrm>
          <a:prstGeom prst="rect">
            <a:avLst/>
          </a:prstGeom>
          <a:noFill/>
          <a:ln>
            <a:noFill/>
          </a:ln>
        </p:spPr>
      </p:pic>
      <p:pic>
        <p:nvPicPr>
          <p:cNvPr id="4054" name="Google Shape;4054;p34"/>
          <p:cNvPicPr preferRelativeResize="0"/>
          <p:nvPr/>
        </p:nvPicPr>
        <p:blipFill>
          <a:blip r:embed="rId18">
            <a:alphaModFix/>
          </a:blip>
          <a:stretch>
            <a:fillRect/>
          </a:stretch>
        </p:blipFill>
        <p:spPr>
          <a:xfrm flipH="1" rot="904824">
            <a:off x="8229525" y="254300"/>
            <a:ext cx="3348001" cy="1674001"/>
          </a:xfrm>
          <a:prstGeom prst="rect">
            <a:avLst/>
          </a:prstGeom>
          <a:noFill/>
          <a:ln>
            <a:noFill/>
          </a:ln>
        </p:spPr>
      </p:pic>
      <p:pic>
        <p:nvPicPr>
          <p:cNvPr id="4055" name="Google Shape;4055;p34"/>
          <p:cNvPicPr preferRelativeResize="0"/>
          <p:nvPr/>
        </p:nvPicPr>
        <p:blipFill>
          <a:blip r:embed="rId19">
            <a:alphaModFix/>
          </a:blip>
          <a:stretch>
            <a:fillRect/>
          </a:stretch>
        </p:blipFill>
        <p:spPr>
          <a:xfrm>
            <a:off x="8069400" y="228600"/>
            <a:ext cx="1593500" cy="956100"/>
          </a:xfrm>
          <a:prstGeom prst="rect">
            <a:avLst/>
          </a:prstGeom>
          <a:noFill/>
          <a:ln>
            <a:noFill/>
          </a:ln>
        </p:spPr>
      </p:pic>
      <p:sp>
        <p:nvSpPr>
          <p:cNvPr id="4056" name="Google Shape;4056;p34"/>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63</a:t>
            </a:r>
            <a:endParaRPr sz="3000">
              <a:latin typeface="Barlow Condensed"/>
              <a:ea typeface="Barlow Condensed"/>
              <a:cs typeface="Barlow Condensed"/>
              <a:sym typeface="Barlow Condensed"/>
            </a:endParaRPr>
          </a:p>
        </p:txBody>
      </p:sp>
      <p:sp>
        <p:nvSpPr>
          <p:cNvPr id="4057" name="Google Shape;4057;p34"/>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64</a:t>
            </a:r>
            <a:endParaRPr sz="3000">
              <a:latin typeface="Barlow Condensed"/>
              <a:ea typeface="Barlow Condensed"/>
              <a:cs typeface="Barlow Condensed"/>
              <a:sym typeface="Barlow Condense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1" name="Shape 4061"/>
        <p:cNvGrpSpPr/>
        <p:nvPr/>
      </p:nvGrpSpPr>
      <p:grpSpPr>
        <a:xfrm>
          <a:off x="0" y="0"/>
          <a:ext cx="0" cy="0"/>
          <a:chOff x="0" y="0"/>
          <a:chExt cx="0" cy="0"/>
        </a:xfrm>
      </p:grpSpPr>
      <p:sp>
        <p:nvSpPr>
          <p:cNvPr id="4062" name="Google Shape;4062;g115cc22c364_0_214"/>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TIME TO VOLUNTEER</a:t>
            </a:r>
            <a:endParaRPr/>
          </a:p>
        </p:txBody>
      </p:sp>
      <p:sp>
        <p:nvSpPr>
          <p:cNvPr id="4063" name="Google Shape;4063;g115cc22c364_0_214"/>
          <p:cNvSpPr txBox="1"/>
          <p:nvPr>
            <p:ph idx="1" type="body"/>
          </p:nvPr>
        </p:nvSpPr>
        <p:spPr>
          <a:xfrm>
            <a:off x="6533000" y="195050"/>
            <a:ext cx="4844400" cy="92772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Clr>
                <a:schemeClr val="dk1"/>
              </a:buClr>
              <a:buSzPts val="1100"/>
              <a:buFont typeface="Arial"/>
              <a:buNone/>
            </a:pPr>
            <a:r>
              <a:rPr lang="en-US" sz="2400" u="sng">
                <a:latin typeface="Barlow Condensed"/>
                <a:ea typeface="Barlow Condensed"/>
                <a:cs typeface="Barlow Condensed"/>
                <a:sym typeface="Barlow Condensed"/>
              </a:rPr>
              <a:t>Check In Coordinator</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must arrive at home and away meets prior to the official team check in time in order to sign in athletes as well as volunteers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hand out cards to each swimmer with their events (these will be pre-printed already)</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One volunteer needed for each meet, home and away. This job is complete once all swimmers and volunteers are checked in. </a:t>
            </a:r>
            <a:endParaRPr sz="1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Timers</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half the meet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presses start and stop on a stopwatch to get the time of each swimmer in each race.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22 volunteers needed for home meets, 16 for away meets.</a:t>
            </a:r>
            <a:endParaRPr sz="1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Runner</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half of the meet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collects time and disqualification cards at the end of each heat to bring to the computer table for review</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while it does not require running, it does involve a good amount of walking back and forth from one end of the pool to the other, every event</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Two volunteers needed for home meets, none for away. </a:t>
            </a:r>
            <a:endParaRPr i="1" sz="1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2400" u="sng">
              <a:latin typeface="Barlow Condensed"/>
              <a:ea typeface="Barlow Condensed"/>
              <a:cs typeface="Barlow Condensed"/>
              <a:sym typeface="Barlow Condensed"/>
            </a:endParaRPr>
          </a:p>
        </p:txBody>
      </p:sp>
      <p:sp>
        <p:nvSpPr>
          <p:cNvPr id="4064" name="Google Shape;4064;g115cc22c364_0_214"/>
          <p:cNvSpPr txBox="1"/>
          <p:nvPr>
            <p:ph idx="2" type="body"/>
          </p:nvPr>
        </p:nvSpPr>
        <p:spPr>
          <a:xfrm>
            <a:off x="791475" y="1163900"/>
            <a:ext cx="4844400" cy="80397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Clr>
                <a:schemeClr val="dk1"/>
              </a:buClr>
              <a:buSzPts val="1100"/>
              <a:buFont typeface="Arial"/>
              <a:buNone/>
            </a:pPr>
            <a:r>
              <a:rPr lang="en-US" sz="3000" u="sng">
                <a:latin typeface="Barlow Condensed"/>
                <a:ea typeface="Barlow Condensed"/>
                <a:cs typeface="Barlow Condensed"/>
                <a:sym typeface="Barlow Condensed"/>
              </a:rPr>
              <a:t>Non-Certified Positions</a:t>
            </a:r>
            <a:endParaRPr sz="3000" u="sng">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rPr lang="en-US" sz="1400">
                <a:latin typeface="Barlow Condensed"/>
                <a:ea typeface="Barlow Condensed"/>
                <a:cs typeface="Barlow Condensed"/>
                <a:sym typeface="Barlow Condensed"/>
              </a:rPr>
              <a:t>These positions require no GRAL training or course work.</a:t>
            </a:r>
            <a:endParaRPr sz="1400">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rPr lang="en-US" sz="2400" u="sng">
                <a:latin typeface="Barlow Condensed"/>
                <a:ea typeface="Barlow Condensed"/>
                <a:cs typeface="Barlow Condensed"/>
                <a:sym typeface="Barlow Condensed"/>
              </a:rPr>
              <a:t>Meet Director </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responsible for arranging meet set up for the home club pool deck</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coordinates all officials to run the meet efficiently</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oversees that all required equipment and materials are available before the meet, including arrangements for the pool, pool deck, deck officials, starter and announcer, Clerk of Course, computer area, check-in tables and the table workers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ensures adequate lighting is a available for all stations and night swimming</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One volunteer needed for each HOME meet and must arrive at Old Church at 4pm.</a:t>
            </a:r>
            <a:endParaRPr i="1" sz="1400">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t/>
            </a:r>
            <a:endParaRPr i="1" sz="10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Meet Set Up Crew </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must arrive at the HOME meet at 4pm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help set up the pool for the meet (this includes running the speakers and power, setting up flags and ropes around the pool, putting in blocks, setting up clerk of course, and other miscellaneous things that need to be done.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Two volunteers needed for home meets, none for away. </a:t>
            </a:r>
            <a:endParaRPr sz="1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24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2400" u="sng">
              <a:latin typeface="Barlow Condensed"/>
              <a:ea typeface="Barlow Condensed"/>
              <a:cs typeface="Barlow Condensed"/>
              <a:sym typeface="Barlow Condensed"/>
            </a:endParaRPr>
          </a:p>
        </p:txBody>
      </p:sp>
      <p:sp>
        <p:nvSpPr>
          <p:cNvPr descr="Table" id="4065" name="Google Shape;4065;g115cc22c364_0_214">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g115cc22c364_0_214">
            <a:hlinkClick action="ppaction://hlinksldjump" r:id="rId4"/>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g115cc22c364_0_214">
            <a:hlinkClick action="ppaction://hlinksldjump" r:id="rId5"/>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g115cc22c364_0_214">
            <a:hlinkClick action="ppaction://hlinksldjump" r:id="rId6"/>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g115cc22c364_0_214">
            <a:hlinkClick action="ppaction://hlinksldjump" r:id="rId7"/>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g115cc22c364_0_214">
            <a:hlinkClick action="ppaction://hlinksldjump" r:id="rId8"/>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g115cc22c364_0_214">
            <a:hlinkClick action="ppaction://hlinksldjump" r:id="rId9"/>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2" name="Google Shape;4072;g115cc22c364_0_214">
            <a:hlinkClick action="ppaction://hlinksldjump" r:id="rId10"/>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3" name="Google Shape;4073;g115cc22c364_0_214">
            <a:hlinkClick action="ppaction://hlinksldjump" r:id="rId11"/>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4" name="Google Shape;4074;g115cc22c364_0_214">
            <a:hlinkClick action="ppaction://hlinksldjump" r:id="rId12"/>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5" name="Google Shape;4075;g115cc22c364_0_214">
            <a:hlinkClick action="ppaction://hlinksldjump" r:id="rId13"/>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6" name="Google Shape;4076;g115cc22c364_0_214">
            <a:hlinkClick action="ppaction://hlinksldjump" r:id="rId14"/>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g115cc22c364_0_214">
            <a:hlinkClick action="ppaction://hlinksldjump" r:id="rId15"/>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g115cc22c364_0_214">
            <a:hlinkClick action="ppaction://hlinksldjump" r:id="rId16"/>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79" name="Google Shape;4079;g115cc22c364_0_214"/>
          <p:cNvGrpSpPr/>
          <p:nvPr/>
        </p:nvGrpSpPr>
        <p:grpSpPr>
          <a:xfrm>
            <a:off x="9064750" y="5911725"/>
            <a:ext cx="2312651" cy="790050"/>
            <a:chOff x="9064750" y="5911725"/>
            <a:chExt cx="2312651" cy="790050"/>
          </a:xfrm>
        </p:grpSpPr>
        <p:pic>
          <p:nvPicPr>
            <p:cNvPr id="4080" name="Google Shape;4080;g115cc22c364_0_214"/>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4081" name="Google Shape;4081;g115cc22c364_0_214"/>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082" name="Google Shape;4082;g115cc22c364_0_214"/>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083" name="Google Shape;4083;g115cc22c364_0_214"/>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65</a:t>
            </a:r>
            <a:endParaRPr sz="3000">
              <a:latin typeface="Barlow Condensed"/>
              <a:ea typeface="Barlow Condensed"/>
              <a:cs typeface="Barlow Condensed"/>
              <a:sym typeface="Barlow Condensed"/>
            </a:endParaRPr>
          </a:p>
        </p:txBody>
      </p:sp>
      <p:sp>
        <p:nvSpPr>
          <p:cNvPr id="4084" name="Google Shape;4084;g115cc22c364_0_214"/>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66</a:t>
            </a:r>
            <a:endParaRPr sz="3000">
              <a:latin typeface="Barlow Condensed"/>
              <a:ea typeface="Barlow Condensed"/>
              <a:cs typeface="Barlow Condensed"/>
              <a:sym typeface="Barlow Condens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8" name="Shape 4088"/>
        <p:cNvGrpSpPr/>
        <p:nvPr/>
      </p:nvGrpSpPr>
      <p:grpSpPr>
        <a:xfrm>
          <a:off x="0" y="0"/>
          <a:ext cx="0" cy="0"/>
          <a:chOff x="0" y="0"/>
          <a:chExt cx="0" cy="0"/>
        </a:xfrm>
      </p:grpSpPr>
      <p:sp>
        <p:nvSpPr>
          <p:cNvPr id="4089" name="Google Shape;4089;g115cc22c364_0_234"/>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TIME TO VOLUNTEER</a:t>
            </a:r>
            <a:endParaRPr/>
          </a:p>
        </p:txBody>
      </p:sp>
      <p:sp>
        <p:nvSpPr>
          <p:cNvPr id="4090" name="Google Shape;4090;g115cc22c364_0_234"/>
          <p:cNvSpPr txBox="1"/>
          <p:nvPr>
            <p:ph idx="1" type="body"/>
          </p:nvPr>
        </p:nvSpPr>
        <p:spPr>
          <a:xfrm>
            <a:off x="6533000" y="448400"/>
            <a:ext cx="4844400" cy="63582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Clr>
                <a:schemeClr val="dk1"/>
              </a:buClr>
              <a:buSzPts val="1100"/>
              <a:buFont typeface="Arial"/>
              <a:buNone/>
            </a:pPr>
            <a:r>
              <a:rPr lang="en-US" u="sng">
                <a:latin typeface="Barlow Condensed"/>
                <a:ea typeface="Barlow Condensed"/>
                <a:cs typeface="Barlow Condensed"/>
                <a:sym typeface="Barlow Condensed"/>
              </a:rPr>
              <a:t>PLEASE NOTE </a:t>
            </a:r>
            <a:endParaRPr u="sng">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rPr i="1" lang="en-US">
                <a:latin typeface="Barlow Condensed"/>
                <a:ea typeface="Barlow Condensed"/>
                <a:cs typeface="Barlow Condensed"/>
                <a:sym typeface="Barlow Condensed"/>
              </a:rPr>
              <a:t>Volunteer positions that have volunteers not on the pool deck do allow the volunteer to leave and watch their child swim in an event and then return to volunteering.</a:t>
            </a:r>
            <a:endParaRPr i="1">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t/>
            </a:r>
            <a:endParaRPr sz="1000" u="sng">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b="1" lang="en-US" sz="2000">
                <a:latin typeface="Barlow Condensed"/>
                <a:ea typeface="Barlow Condensed"/>
                <a:cs typeface="Barlow Condensed"/>
                <a:sym typeface="Barlow Condensed"/>
              </a:rPr>
              <a:t>It takes 60+ volunteers from our team if no one works both halves of the meet</a:t>
            </a:r>
            <a:r>
              <a:rPr lang="en-US" sz="2000">
                <a:latin typeface="Barlow Condensed"/>
                <a:ea typeface="Barlow Condensed"/>
                <a:cs typeface="Barlow Condensed"/>
                <a:sym typeface="Barlow Condensed"/>
              </a:rPr>
              <a:t> </a:t>
            </a:r>
            <a:r>
              <a:rPr lang="en-US" sz="1700">
                <a:latin typeface="Barlow Condensed"/>
                <a:ea typeface="Barlow Condensed"/>
                <a:cs typeface="Barlow Condensed"/>
                <a:sym typeface="Barlow Condensed"/>
              </a:rPr>
              <a:t>(except the referee).  </a:t>
            </a:r>
            <a:endParaRPr sz="17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000">
                <a:latin typeface="Barlow Condensed"/>
                <a:ea typeface="Barlow Condensed"/>
                <a:cs typeface="Barlow Condensed"/>
                <a:sym typeface="Barlow Condensed"/>
              </a:rPr>
              <a:t>As a team, we usually have about 55 families total, and that is only if every family attends every meet.  So, as you can imagine, it is impossible to run an efficient meet without the help and volunteering from EVERY SINGLE FAMILY.  Please know that we understand the challenges of watching younger children or only having one parent be able to attend a meet, however, </a:t>
            </a:r>
            <a:r>
              <a:rPr b="1" i="1" lang="en-US" sz="2000">
                <a:latin typeface="Barlow Condensed"/>
                <a:ea typeface="Barlow Condensed"/>
                <a:cs typeface="Barlow Condensed"/>
                <a:sym typeface="Barlow Condensed"/>
              </a:rPr>
              <a:t>to be a part of this team, it is a requirement to volunteer at every meet your child swims in.</a:t>
            </a:r>
            <a:r>
              <a:rPr i="1" lang="en-US" sz="2000">
                <a:latin typeface="Barlow Condensed"/>
                <a:ea typeface="Barlow Condensed"/>
                <a:cs typeface="Barlow Condensed"/>
                <a:sym typeface="Barlow Condensed"/>
              </a:rPr>
              <a:t>  </a:t>
            </a:r>
            <a:endParaRPr sz="2000" u="sng">
              <a:latin typeface="Barlow Condensed"/>
              <a:ea typeface="Barlow Condensed"/>
              <a:cs typeface="Barlow Condensed"/>
              <a:sym typeface="Barlow Condensed"/>
            </a:endParaRPr>
          </a:p>
        </p:txBody>
      </p:sp>
      <p:sp>
        <p:nvSpPr>
          <p:cNvPr id="4091" name="Google Shape;4091;g115cc22c364_0_234"/>
          <p:cNvSpPr txBox="1"/>
          <p:nvPr>
            <p:ph idx="2" type="body"/>
          </p:nvPr>
        </p:nvSpPr>
        <p:spPr>
          <a:xfrm>
            <a:off x="791475" y="1090950"/>
            <a:ext cx="4844400" cy="63582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Table Helpers</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half the meet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helps verify results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helps label and file ribbons for each swim</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Four volunteers needed for home and away meets.</a:t>
            </a:r>
            <a:endParaRPr sz="1400">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rPr lang="en-US" sz="2400" u="sng">
                <a:latin typeface="Barlow Condensed"/>
                <a:ea typeface="Barlow Condensed"/>
                <a:cs typeface="Barlow Condensed"/>
                <a:sym typeface="Barlow Condensed"/>
              </a:rPr>
              <a:t>Concessions</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half the meet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helps with set or break down of the Otter Cafe</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ensure distribution flow of food during the course of the meet</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determine purchase totals &amp; collects money from customers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6 volunteers needed for home meets, none for away. </a:t>
            </a:r>
            <a:endParaRPr sz="2400" u="sng">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Clean Up Crew</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must stay upon the completion of the swim meet to make sure the pool deck is clear of all trash and tables and chairs are replaced in their original spots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help break down the pool by replacing ladders, pulling lane lines and dropping the flags, breaking down sound equipment and power as well as putting the pool ropes away (for home meets only)</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Four volunteers are needed for home meets, two for away meets. </a:t>
            </a:r>
            <a:endParaRPr i="1" sz="14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u="sng">
              <a:latin typeface="Barlow Condensed"/>
              <a:ea typeface="Barlow Condensed"/>
              <a:cs typeface="Barlow Condensed"/>
              <a:sym typeface="Barlow Condensed"/>
            </a:endParaRPr>
          </a:p>
        </p:txBody>
      </p:sp>
      <p:sp>
        <p:nvSpPr>
          <p:cNvPr descr="Table" id="4092" name="Google Shape;4092;g115cc22c364_0_234">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g115cc22c364_0_234">
            <a:hlinkClick action="ppaction://hlinksldjump" r:id="rId4"/>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4" name="Google Shape;4094;g115cc22c364_0_234">
            <a:hlinkClick action="ppaction://hlinksldjump" r:id="rId5"/>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5" name="Google Shape;4095;g115cc22c364_0_234">
            <a:hlinkClick action="ppaction://hlinksldjump" r:id="rId6"/>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g115cc22c364_0_234">
            <a:hlinkClick action="ppaction://hlinksldjump" r:id="rId7"/>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g115cc22c364_0_234">
            <a:hlinkClick action="ppaction://hlinksldjump" r:id="rId8"/>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g115cc22c364_0_234">
            <a:hlinkClick action="ppaction://hlinksldjump" r:id="rId9"/>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g115cc22c364_0_234">
            <a:hlinkClick action="ppaction://hlinksldjump" r:id="rId10"/>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g115cc22c364_0_234">
            <a:hlinkClick action="ppaction://hlinksldjump" r:id="rId11"/>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g115cc22c364_0_234">
            <a:hlinkClick action="ppaction://hlinksldjump" r:id="rId12"/>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g115cc22c364_0_234">
            <a:hlinkClick action="ppaction://hlinksldjump" r:id="rId13"/>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g115cc22c364_0_234">
            <a:hlinkClick action="ppaction://hlinksldjump" r:id="rId14"/>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g115cc22c364_0_234">
            <a:hlinkClick action="ppaction://hlinksldjump" r:id="rId15"/>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g115cc22c364_0_234">
            <a:hlinkClick action="ppaction://hlinksldjump" r:id="rId16"/>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06" name="Google Shape;4106;g115cc22c364_0_234"/>
          <p:cNvGrpSpPr/>
          <p:nvPr/>
        </p:nvGrpSpPr>
        <p:grpSpPr>
          <a:xfrm>
            <a:off x="9064750" y="5911725"/>
            <a:ext cx="2312651" cy="790050"/>
            <a:chOff x="9064750" y="5911725"/>
            <a:chExt cx="2312651" cy="790050"/>
          </a:xfrm>
        </p:grpSpPr>
        <p:pic>
          <p:nvPicPr>
            <p:cNvPr id="4107" name="Google Shape;4107;g115cc22c364_0_234"/>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4108" name="Google Shape;4108;g115cc22c364_0_234"/>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109" name="Google Shape;4109;g115cc22c364_0_234"/>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110" name="Google Shape;4110;g115cc22c364_0_234"/>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67</a:t>
            </a:r>
            <a:endParaRPr sz="3000">
              <a:latin typeface="Barlow Condensed"/>
              <a:ea typeface="Barlow Condensed"/>
              <a:cs typeface="Barlow Condensed"/>
              <a:sym typeface="Barlow Condensed"/>
            </a:endParaRPr>
          </a:p>
        </p:txBody>
      </p:sp>
      <p:sp>
        <p:nvSpPr>
          <p:cNvPr id="4111" name="Google Shape;4111;g115cc22c364_0_234"/>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68</a:t>
            </a:r>
            <a:endParaRPr sz="3000">
              <a:latin typeface="Barlow Condensed"/>
              <a:ea typeface="Barlow Condensed"/>
              <a:cs typeface="Barlow Condensed"/>
              <a:sym typeface="Barlow Condense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5" name="Shape 4115"/>
        <p:cNvGrpSpPr/>
        <p:nvPr/>
      </p:nvGrpSpPr>
      <p:grpSpPr>
        <a:xfrm>
          <a:off x="0" y="0"/>
          <a:ext cx="0" cy="0"/>
          <a:chOff x="0" y="0"/>
          <a:chExt cx="0" cy="0"/>
        </a:xfrm>
      </p:grpSpPr>
      <p:sp>
        <p:nvSpPr>
          <p:cNvPr id="4116" name="Google Shape;4116;g115cc22c364_0_279"/>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TIME TO VOLUNTEER</a:t>
            </a:r>
            <a:endParaRPr/>
          </a:p>
        </p:txBody>
      </p:sp>
      <p:sp>
        <p:nvSpPr>
          <p:cNvPr id="4117" name="Google Shape;4117;g115cc22c364_0_279"/>
          <p:cNvSpPr txBox="1"/>
          <p:nvPr>
            <p:ph idx="2" type="body"/>
          </p:nvPr>
        </p:nvSpPr>
        <p:spPr>
          <a:xfrm>
            <a:off x="791475" y="1090950"/>
            <a:ext cx="4844400" cy="78978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3000" u="sng">
                <a:latin typeface="Barlow Condensed"/>
                <a:ea typeface="Barlow Condensed"/>
                <a:cs typeface="Barlow Condensed"/>
                <a:sym typeface="Barlow Condensed"/>
              </a:rPr>
              <a:t>Swim Team Volunteer Positions </a:t>
            </a:r>
            <a:endParaRPr sz="3000" u="sng">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100">
                <a:latin typeface="Barlow Condensed"/>
                <a:ea typeface="Barlow Condensed"/>
                <a:cs typeface="Barlow Condensed"/>
                <a:sym typeface="Barlow Condensed"/>
              </a:rPr>
              <a:t>The Otters have an unofficial board which is composed of volunteers who fulfill one of several roles available.  Please let the head coach or Board Liaison  know if you have any questions or would like to fulfill one of these roles.</a:t>
            </a:r>
            <a:endParaRPr sz="21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000" u="sng">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Board Liaison</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An official Old Church Community Center Board member</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attends monthly OCCC Board meetings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communicates with the swim team board and is the point person of contact for swim team (3 year term)</a:t>
            </a:r>
            <a:endParaRPr sz="1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Computer Representative </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inputs registration data at the start of the season</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imports meet entries for each meet and uses the team software to create the meet</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updates the data of each event throughout the meet</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submits meet results to GRAL for verification</a:t>
            </a:r>
            <a:endParaRPr sz="1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2400" u="sng">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u="sng">
              <a:latin typeface="Barlow Condensed"/>
              <a:ea typeface="Barlow Condensed"/>
              <a:cs typeface="Barlow Condensed"/>
              <a:sym typeface="Barlow Condensed"/>
            </a:endParaRPr>
          </a:p>
        </p:txBody>
      </p:sp>
      <p:sp>
        <p:nvSpPr>
          <p:cNvPr descr="Table" id="4118" name="Google Shape;4118;g115cc22c364_0_279">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g115cc22c364_0_279">
            <a:hlinkClick action="ppaction://hlinksldjump" r:id="rId4"/>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g115cc22c364_0_279">
            <a:hlinkClick action="ppaction://hlinksldjump" r:id="rId5"/>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g115cc22c364_0_279">
            <a:hlinkClick action="ppaction://hlinksldjump" r:id="rId6"/>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g115cc22c364_0_279">
            <a:hlinkClick action="ppaction://hlinksldjump" r:id="rId7"/>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g115cc22c364_0_279">
            <a:hlinkClick action="ppaction://hlinksldjump" r:id="rId8"/>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g115cc22c364_0_279">
            <a:hlinkClick action="ppaction://hlinksldjump" r:id="rId9"/>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g115cc22c364_0_279">
            <a:hlinkClick action="ppaction://hlinksldjump" r:id="rId10"/>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g115cc22c364_0_279">
            <a:hlinkClick action="ppaction://hlinksldjump" r:id="rId11"/>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g115cc22c364_0_279">
            <a:hlinkClick action="ppaction://hlinksldjump" r:id="rId12"/>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g115cc22c364_0_279">
            <a:hlinkClick action="ppaction://hlinksldjump" r:id="rId13"/>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g115cc22c364_0_279">
            <a:hlinkClick action="ppaction://hlinksldjump" r:id="rId14"/>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g115cc22c364_0_279">
            <a:hlinkClick action="ppaction://hlinksldjump" r:id="rId15"/>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g115cc22c364_0_279">
            <a:hlinkClick action="ppaction://hlinksldjump" r:id="rId16"/>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g115cc22c364_0_279"/>
          <p:cNvSpPr txBox="1"/>
          <p:nvPr/>
        </p:nvSpPr>
        <p:spPr>
          <a:xfrm>
            <a:off x="6447125" y="484400"/>
            <a:ext cx="5013600" cy="54168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lang="en-US" sz="2400" u="sng">
                <a:solidFill>
                  <a:schemeClr val="dk1"/>
                </a:solidFill>
                <a:latin typeface="Barlow Condensed"/>
                <a:ea typeface="Barlow Condensed"/>
                <a:cs typeface="Barlow Condensed"/>
                <a:sym typeface="Barlow Condensed"/>
              </a:rPr>
              <a:t>GRAL Representative</a:t>
            </a:r>
            <a:endParaRPr sz="2400" u="sng">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lang="en-US">
                <a:solidFill>
                  <a:schemeClr val="dk1"/>
                </a:solidFill>
                <a:latin typeface="Barlow Condensed"/>
                <a:ea typeface="Barlow Condensed"/>
                <a:cs typeface="Barlow Condensed"/>
                <a:sym typeface="Barlow Condensed"/>
              </a:rPr>
              <a:t>Otter representative to GRAL</a:t>
            </a:r>
            <a:endParaRPr>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lang="en-US">
                <a:solidFill>
                  <a:schemeClr val="dk1"/>
                </a:solidFill>
                <a:latin typeface="Barlow Condensed"/>
                <a:ea typeface="Barlow Condensed"/>
                <a:cs typeface="Barlow Condensed"/>
                <a:sym typeface="Barlow Condensed"/>
              </a:rPr>
              <a:t>attends virtual monthly meetings</a:t>
            </a:r>
            <a:endParaRPr>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lang="en-US">
                <a:solidFill>
                  <a:schemeClr val="dk1"/>
                </a:solidFill>
                <a:latin typeface="Barlow Condensed"/>
                <a:ea typeface="Barlow Condensed"/>
                <a:cs typeface="Barlow Condensed"/>
                <a:sym typeface="Barlow Condensed"/>
              </a:rPr>
              <a:t>maintains communications between GRAL and the swim team</a:t>
            </a:r>
            <a:endParaRPr>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lang="en-US">
                <a:solidFill>
                  <a:schemeClr val="dk1"/>
                </a:solidFill>
                <a:latin typeface="Barlow Condensed"/>
                <a:ea typeface="Barlow Condensed"/>
                <a:cs typeface="Barlow Condensed"/>
                <a:sym typeface="Barlow Condensed"/>
              </a:rPr>
              <a:t>delivers team registration and fees to GRAL</a:t>
            </a:r>
            <a:endParaRPr>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i="1" lang="en-US">
                <a:solidFill>
                  <a:schemeClr val="dk1"/>
                </a:solidFill>
                <a:latin typeface="Barlow Condensed"/>
                <a:ea typeface="Barlow Condensed"/>
                <a:cs typeface="Barlow Condensed"/>
                <a:sym typeface="Barlow Condensed"/>
              </a:rPr>
              <a:t>One volunteer needed for the entire year. </a:t>
            </a:r>
            <a:endParaRPr i="1">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i="1" sz="10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solidFill>
                  <a:schemeClr val="dk1"/>
                </a:solidFill>
                <a:latin typeface="Barlow Condensed"/>
                <a:ea typeface="Barlow Condensed"/>
                <a:cs typeface="Barlow Condensed"/>
                <a:sym typeface="Barlow Condensed"/>
              </a:rPr>
              <a:t>Parent Representative</a:t>
            </a:r>
            <a:r>
              <a:rPr lang="en-US" sz="2400">
                <a:solidFill>
                  <a:schemeClr val="dk1"/>
                </a:solidFill>
                <a:latin typeface="Barlow Condensed"/>
                <a:ea typeface="Barlow Condensed"/>
                <a:cs typeface="Barlow Condensed"/>
                <a:sym typeface="Barlow Condensed"/>
              </a:rPr>
              <a:t> </a:t>
            </a:r>
            <a:endParaRPr sz="2400">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lang="en-US">
                <a:solidFill>
                  <a:schemeClr val="dk1"/>
                </a:solidFill>
                <a:latin typeface="Barlow Condensed"/>
                <a:ea typeface="Barlow Condensed"/>
                <a:cs typeface="Barlow Condensed"/>
                <a:sym typeface="Barlow Condensed"/>
              </a:rPr>
              <a:t>coordinates with the opposing team by sending out the meet invitation to the visiting team as well as forwards the meet invitation to our team when we have an away meet (The meet invitation is a pre-set template that just has the updated information for each meet, including check in times, directions, pool information, etc.).</a:t>
            </a:r>
            <a:endParaRPr>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lang="en-US">
                <a:solidFill>
                  <a:schemeClr val="dk1"/>
                </a:solidFill>
                <a:latin typeface="Barlow Condensed"/>
                <a:ea typeface="Barlow Condensed"/>
                <a:cs typeface="Barlow Condensed"/>
                <a:sym typeface="Barlow Condensed"/>
              </a:rPr>
              <a:t>responsible for communication with the coaches and meet referee in deciding weather delays and rescheduling of meets</a:t>
            </a:r>
            <a:endParaRPr>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i="1" lang="en-US">
                <a:solidFill>
                  <a:schemeClr val="dk1"/>
                </a:solidFill>
                <a:latin typeface="Barlow Condensed"/>
                <a:ea typeface="Barlow Condensed"/>
                <a:cs typeface="Barlow Condensed"/>
                <a:sym typeface="Barlow Condensed"/>
              </a:rPr>
              <a:t>One volunteer needed for the entire summer season.</a:t>
            </a:r>
            <a:endParaRPr i="1">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i="1" sz="10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400" u="sng">
                <a:solidFill>
                  <a:schemeClr val="dk1"/>
                </a:solidFill>
                <a:latin typeface="Barlow Condensed"/>
                <a:ea typeface="Barlow Condensed"/>
                <a:cs typeface="Barlow Condensed"/>
                <a:sym typeface="Barlow Condensed"/>
              </a:rPr>
              <a:t>Head of Concessions</a:t>
            </a:r>
            <a:endParaRPr sz="2400" u="sng">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lang="en-US">
                <a:solidFill>
                  <a:schemeClr val="dk1"/>
                </a:solidFill>
                <a:latin typeface="Barlow Condensed"/>
                <a:ea typeface="Barlow Condensed"/>
                <a:cs typeface="Barlow Condensed"/>
                <a:sym typeface="Barlow Condensed"/>
              </a:rPr>
              <a:t>plans, purchases and sells concessions for the Otter Cafe (huge team fundraiser). </a:t>
            </a:r>
            <a:endParaRPr>
              <a:solidFill>
                <a:schemeClr val="dk1"/>
              </a:solidFill>
              <a:latin typeface="Barlow Condensed"/>
              <a:ea typeface="Barlow Condensed"/>
              <a:cs typeface="Barlow Condensed"/>
              <a:sym typeface="Barlow Condensed"/>
            </a:endParaRPr>
          </a:p>
          <a:p>
            <a:pPr indent="-317500" lvl="0" marL="457200" rtl="0" algn="l">
              <a:lnSpc>
                <a:spcPct val="107916"/>
              </a:lnSpc>
              <a:spcBef>
                <a:spcPts val="0"/>
              </a:spcBef>
              <a:spcAft>
                <a:spcPts val="0"/>
              </a:spcAft>
              <a:buClr>
                <a:schemeClr val="dk1"/>
              </a:buClr>
              <a:buSzPts val="1400"/>
              <a:buFont typeface="Barlow Condensed"/>
              <a:buChar char="➔"/>
            </a:pPr>
            <a:r>
              <a:rPr i="1" lang="en-US">
                <a:solidFill>
                  <a:schemeClr val="dk1"/>
                </a:solidFill>
                <a:latin typeface="Barlow Condensed"/>
                <a:ea typeface="Barlow Condensed"/>
                <a:cs typeface="Barlow Condensed"/>
                <a:sym typeface="Barlow Condensed"/>
              </a:rPr>
              <a:t>One volunteer needed for the entire summer season. </a:t>
            </a:r>
            <a:endParaRPr>
              <a:latin typeface="Barlow Semi Condensed"/>
              <a:ea typeface="Barlow Semi Condensed"/>
              <a:cs typeface="Barlow Semi Condensed"/>
              <a:sym typeface="Barlow Semi Condensed"/>
            </a:endParaRPr>
          </a:p>
        </p:txBody>
      </p:sp>
      <p:grpSp>
        <p:nvGrpSpPr>
          <p:cNvPr id="4133" name="Google Shape;4133;g115cc22c364_0_279"/>
          <p:cNvGrpSpPr/>
          <p:nvPr/>
        </p:nvGrpSpPr>
        <p:grpSpPr>
          <a:xfrm>
            <a:off x="9064750" y="5911725"/>
            <a:ext cx="2312651" cy="790050"/>
            <a:chOff x="9064750" y="5911725"/>
            <a:chExt cx="2312651" cy="790050"/>
          </a:xfrm>
        </p:grpSpPr>
        <p:pic>
          <p:nvPicPr>
            <p:cNvPr id="4134" name="Google Shape;4134;g115cc22c364_0_279"/>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4135" name="Google Shape;4135;g115cc22c364_0_279"/>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136" name="Google Shape;4136;g115cc22c364_0_279"/>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137" name="Google Shape;4137;g115cc22c364_0_279"/>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69</a:t>
            </a:r>
            <a:endParaRPr sz="3000">
              <a:latin typeface="Barlow Condensed"/>
              <a:ea typeface="Barlow Condensed"/>
              <a:cs typeface="Barlow Condensed"/>
              <a:sym typeface="Barlow Condensed"/>
            </a:endParaRPr>
          </a:p>
        </p:txBody>
      </p:sp>
      <p:sp>
        <p:nvSpPr>
          <p:cNvPr id="4138" name="Google Shape;4138;g115cc22c364_0_279"/>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70</a:t>
            </a:r>
            <a:endParaRPr sz="3000">
              <a:latin typeface="Barlow Condensed"/>
              <a:ea typeface="Barlow Condensed"/>
              <a:cs typeface="Barlow Condensed"/>
              <a:sym typeface="Barlow Condense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2" name="Shape 4142"/>
        <p:cNvGrpSpPr/>
        <p:nvPr/>
      </p:nvGrpSpPr>
      <p:grpSpPr>
        <a:xfrm>
          <a:off x="0" y="0"/>
          <a:ext cx="0" cy="0"/>
          <a:chOff x="0" y="0"/>
          <a:chExt cx="0" cy="0"/>
        </a:xfrm>
      </p:grpSpPr>
      <p:sp>
        <p:nvSpPr>
          <p:cNvPr id="4143" name="Google Shape;4143;g115cc22c364_0_300"/>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TIME TO VOLUNTEER</a:t>
            </a:r>
            <a:endParaRPr/>
          </a:p>
        </p:txBody>
      </p:sp>
      <p:sp>
        <p:nvSpPr>
          <p:cNvPr id="4144" name="Google Shape;4144;g115cc22c364_0_300"/>
          <p:cNvSpPr txBox="1"/>
          <p:nvPr>
            <p:ph idx="2" type="body"/>
          </p:nvPr>
        </p:nvSpPr>
        <p:spPr>
          <a:xfrm>
            <a:off x="795575" y="1393225"/>
            <a:ext cx="4844400" cy="7538400"/>
          </a:xfrm>
          <a:prstGeom prst="rect">
            <a:avLst/>
          </a:prstGeom>
          <a:noFill/>
          <a:ln>
            <a:noFill/>
          </a:ln>
        </p:spPr>
        <p:txBody>
          <a:bodyPr anchorCtr="0" anchor="t" bIns="121900" lIns="121900" spcFirstLastPara="1" rIns="121900" wrap="square" tIns="121900">
            <a:noAutofit/>
          </a:bodyPr>
          <a:lstStyle/>
          <a:p>
            <a:pPr indent="0" lvl="0" marL="0" rtl="0" algn="l">
              <a:lnSpc>
                <a:spcPct val="107916"/>
              </a:lnSpc>
              <a:spcBef>
                <a:spcPts val="0"/>
              </a:spcBef>
              <a:spcAft>
                <a:spcPts val="0"/>
              </a:spcAft>
              <a:buClr>
                <a:schemeClr val="dk1"/>
              </a:buClr>
              <a:buSzPts val="1100"/>
              <a:buFont typeface="Arial"/>
              <a:buNone/>
            </a:pPr>
            <a:r>
              <a:rPr lang="en-US" sz="2400" u="sng">
                <a:latin typeface="Barlow Condensed"/>
                <a:ea typeface="Barlow Condensed"/>
                <a:cs typeface="Barlow Condensed"/>
                <a:sym typeface="Barlow Condensed"/>
              </a:rPr>
              <a:t>Volunteer Coordinator</a:t>
            </a:r>
            <a:endParaRPr sz="2400" u="sng">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works each meet to coordinate and fill volunteer positions for every home and away meet through paper sign ups and Sign-Up Genius.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One volunteer needed for the entire summer season.  </a:t>
            </a:r>
            <a:endParaRPr sz="1400">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7916"/>
              </a:lnSpc>
              <a:spcBef>
                <a:spcPts val="0"/>
              </a:spcBef>
              <a:spcAft>
                <a:spcPts val="0"/>
              </a:spcAft>
              <a:buNone/>
            </a:pPr>
            <a:r>
              <a:rPr lang="en-US" sz="2400" u="sng">
                <a:latin typeface="Barlow Condensed"/>
                <a:ea typeface="Barlow Condensed"/>
                <a:cs typeface="Barlow Condensed"/>
                <a:sym typeface="Barlow Condensed"/>
              </a:rPr>
              <a:t>Champs Coordinator</a:t>
            </a:r>
            <a:r>
              <a:rPr lang="en-US" sz="2400">
                <a:latin typeface="Barlow Condensed"/>
                <a:ea typeface="Barlow Condensed"/>
                <a:cs typeface="Barlow Condensed"/>
                <a:sym typeface="Barlow Condensed"/>
              </a:rPr>
              <a:t> </a:t>
            </a:r>
            <a:endParaRPr sz="2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helps coordinate all things Champs related </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required by GRAL to attend a coordinator meeting toward the end of the season, before Champs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in charge of designing and ordering t-shirts and caps for Champs qualifiers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distributes Champs information to all qualifiers</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lang="en-US" sz="1400">
                <a:latin typeface="Barlow Condensed"/>
                <a:ea typeface="Barlow Condensed"/>
                <a:cs typeface="Barlow Condensed"/>
                <a:sym typeface="Barlow Condensed"/>
              </a:rPr>
              <a:t>coordinates things with the coaches to help Champs run smoothly</a:t>
            </a:r>
            <a:endParaRPr sz="1400">
              <a:latin typeface="Barlow Condensed"/>
              <a:ea typeface="Barlow Condensed"/>
              <a:cs typeface="Barlow Condensed"/>
              <a:sym typeface="Barlow Condensed"/>
            </a:endParaRPr>
          </a:p>
          <a:p>
            <a:pPr indent="-317500" lvl="0" marL="457200" rtl="0" algn="l">
              <a:lnSpc>
                <a:spcPct val="107916"/>
              </a:lnSpc>
              <a:spcBef>
                <a:spcPts val="0"/>
              </a:spcBef>
              <a:spcAft>
                <a:spcPts val="0"/>
              </a:spcAft>
              <a:buSzPts val="1400"/>
              <a:buFont typeface="Barlow Condensed"/>
              <a:buChar char="➔"/>
            </a:pPr>
            <a:r>
              <a:rPr i="1" lang="en-US" sz="1400">
                <a:latin typeface="Barlow Condensed"/>
                <a:ea typeface="Barlow Condensed"/>
                <a:cs typeface="Barlow Condensed"/>
                <a:sym typeface="Barlow Condensed"/>
              </a:rPr>
              <a:t>One volunteer needed the last 3 weeks of the season and must attend the Champs meet as well.</a:t>
            </a:r>
            <a:endParaRPr i="1" sz="1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2400">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t/>
            </a:r>
            <a:endParaRPr u="sng">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i="1" sz="14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1400" u="sng">
              <a:latin typeface="Barlow Condensed"/>
              <a:ea typeface="Barlow Condensed"/>
              <a:cs typeface="Barlow Condensed"/>
              <a:sym typeface="Barlow Condensed"/>
            </a:endParaRPr>
          </a:p>
        </p:txBody>
      </p:sp>
      <p:sp>
        <p:nvSpPr>
          <p:cNvPr descr="Table" id="4145" name="Google Shape;4145;g115cc22c364_0_300">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g115cc22c364_0_300">
            <a:hlinkClick action="ppaction://hlinksldjump" r:id="rId4"/>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g115cc22c364_0_300">
            <a:hlinkClick action="ppaction://hlinksldjump" r:id="rId5"/>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g115cc22c364_0_300">
            <a:hlinkClick action="ppaction://hlinksldjump" r:id="rId6"/>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g115cc22c364_0_300">
            <a:hlinkClick action="ppaction://hlinksldjump" r:id="rId7"/>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g115cc22c364_0_300">
            <a:hlinkClick action="ppaction://hlinksldjump" r:id="rId8"/>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g115cc22c364_0_300">
            <a:hlinkClick action="ppaction://hlinksldjump" r:id="rId9"/>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g115cc22c364_0_300">
            <a:hlinkClick action="ppaction://hlinksldjump" r:id="rId10"/>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g115cc22c364_0_300">
            <a:hlinkClick action="ppaction://hlinksldjump" r:id="rId11"/>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g115cc22c364_0_300">
            <a:hlinkClick action="ppaction://hlinksldjump" r:id="rId12"/>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g115cc22c364_0_300">
            <a:hlinkClick action="ppaction://hlinksldjump" r:id="rId13"/>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g115cc22c364_0_300">
            <a:hlinkClick action="ppaction://hlinksldjump" r:id="rId14"/>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g115cc22c364_0_300">
            <a:hlinkClick action="ppaction://hlinksldjump" r:id="rId15"/>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g115cc22c364_0_300">
            <a:hlinkClick action="ppaction://hlinksldjump" r:id="rId16"/>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g115cc22c364_0_300"/>
          <p:cNvSpPr txBox="1"/>
          <p:nvPr/>
        </p:nvSpPr>
        <p:spPr>
          <a:xfrm>
            <a:off x="6543925" y="1090950"/>
            <a:ext cx="4844400" cy="31908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The swim team board always accepts volunteers and has other roles available as well:</a:t>
            </a:r>
            <a:endParaRPr sz="24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ording team t-shirts </a:t>
            </a:r>
            <a:endParaRPr sz="24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arranging for trophies/medals/plaques</a:t>
            </a:r>
            <a:endParaRPr sz="24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coordinating team banquet </a:t>
            </a:r>
            <a:endParaRPr sz="3000" u="sng">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t/>
            </a:r>
            <a:endParaRPr sz="2400" u="sng">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grpSp>
        <p:nvGrpSpPr>
          <p:cNvPr id="4160" name="Google Shape;4160;g115cc22c364_0_300"/>
          <p:cNvGrpSpPr/>
          <p:nvPr/>
        </p:nvGrpSpPr>
        <p:grpSpPr>
          <a:xfrm>
            <a:off x="6483175" y="4225825"/>
            <a:ext cx="5013199" cy="2193275"/>
            <a:chOff x="6559375" y="4225825"/>
            <a:chExt cx="5013199" cy="2193275"/>
          </a:xfrm>
        </p:grpSpPr>
        <p:pic>
          <p:nvPicPr>
            <p:cNvPr id="4161" name="Google Shape;4161;g115cc22c364_0_300"/>
            <p:cNvPicPr preferRelativeResize="0"/>
            <p:nvPr/>
          </p:nvPicPr>
          <p:blipFill>
            <a:blip r:embed="rId17">
              <a:alphaModFix/>
            </a:blip>
            <a:stretch>
              <a:fillRect/>
            </a:stretch>
          </p:blipFill>
          <p:spPr>
            <a:xfrm>
              <a:off x="6559375" y="4225825"/>
              <a:ext cx="5013199" cy="2193275"/>
            </a:xfrm>
            <a:prstGeom prst="rect">
              <a:avLst/>
            </a:prstGeom>
            <a:noFill/>
            <a:ln>
              <a:noFill/>
            </a:ln>
          </p:spPr>
        </p:pic>
        <p:sp>
          <p:nvSpPr>
            <p:cNvPr id="4162" name="Google Shape;4162;g115cc22c364_0_300"/>
            <p:cNvSpPr/>
            <p:nvPr/>
          </p:nvSpPr>
          <p:spPr>
            <a:xfrm>
              <a:off x="6661025" y="5819450"/>
              <a:ext cx="4799700" cy="4836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600">
                  <a:latin typeface="Amatic SC"/>
                  <a:ea typeface="Amatic SC"/>
                  <a:cs typeface="Amatic SC"/>
                  <a:sym typeface="Amatic SC"/>
                </a:rPr>
                <a:t>we appreciate our volunteers!</a:t>
              </a:r>
              <a:endParaRPr b="1" sz="3600">
                <a:latin typeface="Amatic SC"/>
                <a:ea typeface="Amatic SC"/>
                <a:cs typeface="Amatic SC"/>
                <a:sym typeface="Amatic SC"/>
              </a:endParaRPr>
            </a:p>
          </p:txBody>
        </p:sp>
      </p:grpSp>
      <p:sp>
        <p:nvSpPr>
          <p:cNvPr id="4163" name="Google Shape;4163;g115cc22c364_0_300"/>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a:t>
            </a:r>
            <a:r>
              <a:rPr lang="en-US" sz="3000">
                <a:latin typeface="Barlow Condensed"/>
                <a:ea typeface="Barlow Condensed"/>
                <a:cs typeface="Barlow Condensed"/>
                <a:sym typeface="Barlow Condensed"/>
              </a:rPr>
              <a:t>1</a:t>
            </a:r>
            <a:endParaRPr sz="3000">
              <a:latin typeface="Barlow Condensed"/>
              <a:ea typeface="Barlow Condensed"/>
              <a:cs typeface="Barlow Condensed"/>
              <a:sym typeface="Barlow Condensed"/>
            </a:endParaRPr>
          </a:p>
        </p:txBody>
      </p:sp>
      <p:sp>
        <p:nvSpPr>
          <p:cNvPr id="4164" name="Google Shape;4164;g115cc22c364_0_300"/>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8" name="Shape 4168"/>
        <p:cNvGrpSpPr/>
        <p:nvPr/>
      </p:nvGrpSpPr>
      <p:grpSpPr>
        <a:xfrm>
          <a:off x="0" y="0"/>
          <a:ext cx="0" cy="0"/>
          <a:chOff x="0" y="0"/>
          <a:chExt cx="0" cy="0"/>
        </a:xfrm>
      </p:grpSpPr>
      <p:sp>
        <p:nvSpPr>
          <p:cNvPr id="4169" name="Google Shape;4169;p35"/>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3700"/>
              <a:buFont typeface="Barlow Semi Condensed Medium"/>
              <a:buNone/>
            </a:pPr>
            <a:r>
              <a:rPr lang="en-US"/>
              <a:t>CONCESSIONS</a:t>
            </a:r>
            <a:endParaRPr/>
          </a:p>
        </p:txBody>
      </p:sp>
      <p:sp>
        <p:nvSpPr>
          <p:cNvPr descr="Table" id="4170" name="Google Shape;4170;p35">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35">
            <a:hlinkClick action="ppaction://hlinksldjump" r:id="rId4"/>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35">
            <a:hlinkClick action="ppaction://hlinksldjump" r:id="rId5"/>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35">
            <a:hlinkClick action="ppaction://hlinksldjump" r:id="rId6"/>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35">
            <a:hlinkClick action="ppaction://hlinksldjump" r:id="rId7"/>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35">
            <a:hlinkClick action="ppaction://hlinksldjump" r:id="rId8"/>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35">
            <a:hlinkClick action="ppaction://hlinksldjump" r:id="rId9"/>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35">
            <a:hlinkClick action="ppaction://hlinksldjump" r:id="rId10"/>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35">
            <a:hlinkClick action="ppaction://hlinksldjump" r:id="rId11"/>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35">
            <a:hlinkClick action="ppaction://hlinksldjump" r:id="rId12"/>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p35">
            <a:hlinkClick action="ppaction://hlinksldjump" r:id="rId13"/>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p35">
            <a:hlinkClick action="ppaction://hlinksldjump" r:id="rId14"/>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35">
            <a:hlinkClick action="ppaction://hlinksldjump" r:id="rId15"/>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35">
            <a:hlinkClick action="ppaction://hlinksldjump" r:id="rId16"/>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35"/>
          <p:cNvSpPr txBox="1"/>
          <p:nvPr/>
        </p:nvSpPr>
        <p:spPr>
          <a:xfrm>
            <a:off x="769950" y="1181800"/>
            <a:ext cx="4844400" cy="36438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Meet Concessions</a:t>
            </a:r>
            <a:endParaRPr sz="3000" u="sng">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2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Every meet offers concessions to the athletes and families.  We have three home meets each season in which the Otter Cafe operates in the clubhouse.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2400">
              <a:latin typeface="Barlow Condensed"/>
              <a:ea typeface="Barlow Condensed"/>
              <a:cs typeface="Barlow Condensed"/>
              <a:sym typeface="Barlow Condensed"/>
            </a:endParaRPr>
          </a:p>
        </p:txBody>
      </p:sp>
      <p:pic>
        <p:nvPicPr>
          <p:cNvPr id="4185" name="Google Shape;4185;p35"/>
          <p:cNvPicPr preferRelativeResize="0"/>
          <p:nvPr/>
        </p:nvPicPr>
        <p:blipFill>
          <a:blip r:embed="rId17">
            <a:alphaModFix/>
          </a:blip>
          <a:stretch>
            <a:fillRect/>
          </a:stretch>
        </p:blipFill>
        <p:spPr>
          <a:xfrm>
            <a:off x="7492363" y="1848799"/>
            <a:ext cx="2991089" cy="2991099"/>
          </a:xfrm>
          <a:prstGeom prst="rect">
            <a:avLst/>
          </a:prstGeom>
          <a:noFill/>
          <a:ln>
            <a:noFill/>
          </a:ln>
        </p:spPr>
      </p:pic>
      <p:grpSp>
        <p:nvGrpSpPr>
          <p:cNvPr id="4186" name="Google Shape;4186;p35"/>
          <p:cNvGrpSpPr/>
          <p:nvPr/>
        </p:nvGrpSpPr>
        <p:grpSpPr>
          <a:xfrm>
            <a:off x="9064750" y="5911725"/>
            <a:ext cx="2312651" cy="790050"/>
            <a:chOff x="9064750" y="5911725"/>
            <a:chExt cx="2312651" cy="790050"/>
          </a:xfrm>
        </p:grpSpPr>
        <p:pic>
          <p:nvPicPr>
            <p:cNvPr id="4187" name="Google Shape;4187;p35"/>
            <p:cNvPicPr preferRelativeResize="0"/>
            <p:nvPr/>
          </p:nvPicPr>
          <p:blipFill rotWithShape="1">
            <a:blip r:embed="rId18">
              <a:alphaModFix/>
            </a:blip>
            <a:srcRect b="18274" l="16540" r="13401" t="15054"/>
            <a:stretch/>
          </p:blipFill>
          <p:spPr>
            <a:xfrm>
              <a:off x="10217352" y="5911725"/>
              <a:ext cx="1160050" cy="731400"/>
            </a:xfrm>
            <a:prstGeom prst="rect">
              <a:avLst/>
            </a:prstGeom>
            <a:noFill/>
            <a:ln>
              <a:noFill/>
            </a:ln>
          </p:spPr>
        </p:pic>
        <p:sp>
          <p:nvSpPr>
            <p:cNvPr id="4188" name="Google Shape;4188;p35"/>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189" name="Google Shape;4189;p35"/>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190" name="Google Shape;4190;p35"/>
          <p:cNvSpPr txBox="1"/>
          <p:nvPr/>
        </p:nvSpPr>
        <p:spPr>
          <a:xfrm>
            <a:off x="6490725" y="626300"/>
            <a:ext cx="4844400" cy="15963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This is a huge source of income for our swim team, and is only made possible by the donations of swim team families.  </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4191" name="Google Shape;4191;p35"/>
          <p:cNvSpPr txBox="1"/>
          <p:nvPr/>
        </p:nvSpPr>
        <p:spPr>
          <a:xfrm>
            <a:off x="6625225" y="4704300"/>
            <a:ext cx="4844400" cy="11976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For away meets, concession donations are not required. </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pic>
        <p:nvPicPr>
          <p:cNvPr id="4192" name="Google Shape;4192;p35"/>
          <p:cNvPicPr preferRelativeResize="0"/>
          <p:nvPr/>
        </p:nvPicPr>
        <p:blipFill>
          <a:blip r:embed="rId19">
            <a:alphaModFix/>
          </a:blip>
          <a:stretch>
            <a:fillRect/>
          </a:stretch>
        </p:blipFill>
        <p:spPr>
          <a:xfrm>
            <a:off x="1544276" y="3786625"/>
            <a:ext cx="2380400" cy="2782274"/>
          </a:xfrm>
          <a:prstGeom prst="rect">
            <a:avLst/>
          </a:prstGeom>
          <a:noFill/>
          <a:ln>
            <a:noFill/>
          </a:ln>
        </p:spPr>
      </p:pic>
      <p:pic>
        <p:nvPicPr>
          <p:cNvPr id="4193" name="Google Shape;4193;p35"/>
          <p:cNvPicPr preferRelativeResize="0"/>
          <p:nvPr/>
        </p:nvPicPr>
        <p:blipFill>
          <a:blip r:embed="rId20">
            <a:alphaModFix/>
          </a:blip>
          <a:stretch>
            <a:fillRect/>
          </a:stretch>
        </p:blipFill>
        <p:spPr>
          <a:xfrm>
            <a:off x="3444825" y="4261625"/>
            <a:ext cx="1348725" cy="2349675"/>
          </a:xfrm>
          <a:prstGeom prst="rect">
            <a:avLst/>
          </a:prstGeom>
          <a:noFill/>
          <a:ln>
            <a:noFill/>
          </a:ln>
        </p:spPr>
      </p:pic>
      <p:sp>
        <p:nvSpPr>
          <p:cNvPr id="4194" name="Google Shape;4194;p35"/>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73</a:t>
            </a:r>
            <a:endParaRPr sz="3000">
              <a:latin typeface="Barlow Condensed"/>
              <a:ea typeface="Barlow Condensed"/>
              <a:cs typeface="Barlow Condensed"/>
              <a:sym typeface="Barlow Condensed"/>
            </a:endParaRPr>
          </a:p>
        </p:txBody>
      </p:sp>
      <p:sp>
        <p:nvSpPr>
          <p:cNvPr id="4195" name="Google Shape;4195;p35"/>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74</a:t>
            </a:r>
            <a:endParaRPr sz="3000">
              <a:latin typeface="Barlow Condensed"/>
              <a:ea typeface="Barlow Condensed"/>
              <a:cs typeface="Barlow Condensed"/>
              <a:sym typeface="Barlow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0" name="Shape 3250"/>
        <p:cNvGrpSpPr/>
        <p:nvPr/>
      </p:nvGrpSpPr>
      <p:grpSpPr>
        <a:xfrm>
          <a:off x="0" y="0"/>
          <a:ext cx="0" cy="0"/>
          <a:chOff x="0" y="0"/>
          <a:chExt cx="0" cy="0"/>
        </a:xfrm>
      </p:grpSpPr>
      <p:sp>
        <p:nvSpPr>
          <p:cNvPr id="3251" name="Google Shape;3251;p4"/>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WELCOME</a:t>
            </a:r>
            <a:endParaRPr/>
          </a:p>
        </p:txBody>
      </p:sp>
      <p:sp>
        <p:nvSpPr>
          <p:cNvPr id="3252" name="Google Shape;3252;p4"/>
          <p:cNvSpPr txBox="1"/>
          <p:nvPr>
            <p:ph idx="2" type="body"/>
          </p:nvPr>
        </p:nvSpPr>
        <p:spPr>
          <a:xfrm>
            <a:off x="666750" y="1438800"/>
            <a:ext cx="5124600" cy="50769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rgbClr val="000000"/>
              </a:buClr>
              <a:buSzPts val="1800"/>
              <a:buFont typeface="Arial"/>
              <a:buNone/>
            </a:pPr>
            <a:r>
              <a:rPr lang="en-US" sz="2700">
                <a:latin typeface="Barlow Condensed"/>
                <a:ea typeface="Barlow Condensed"/>
                <a:cs typeface="Barlow Condensed"/>
                <a:sym typeface="Barlow Condensed"/>
              </a:rPr>
              <a:t>The OC Otters offer a competitive swimming program for swimmers age 5 to 18.  Our coaches strive to </a:t>
            </a:r>
            <a:r>
              <a:rPr lang="en-US" sz="2700">
                <a:latin typeface="Barlow Condensed"/>
                <a:ea typeface="Barlow Condensed"/>
                <a:cs typeface="Barlow Condensed"/>
                <a:sym typeface="Barlow Condensed"/>
              </a:rPr>
              <a:t>implement</a:t>
            </a:r>
            <a:r>
              <a:rPr lang="en-US" sz="2700">
                <a:latin typeface="Barlow Condensed"/>
                <a:ea typeface="Barlow Condensed"/>
                <a:cs typeface="Barlow Condensed"/>
                <a:sym typeface="Barlow Condensed"/>
              </a:rPr>
              <a:t> proper swimming technique while improving efficiency in each athlete throughout their swimming experience.</a:t>
            </a:r>
            <a:endParaRPr sz="2700">
              <a:latin typeface="Barlow Condensed"/>
              <a:ea typeface="Barlow Condensed"/>
              <a:cs typeface="Barlow Condensed"/>
              <a:sym typeface="Barlow Condensed"/>
            </a:endParaRPr>
          </a:p>
          <a:p>
            <a:pPr indent="0" lvl="0" marL="0" rtl="0" algn="ctr">
              <a:lnSpc>
                <a:spcPct val="115000"/>
              </a:lnSpc>
              <a:spcBef>
                <a:spcPts val="2100"/>
              </a:spcBef>
              <a:spcAft>
                <a:spcPts val="2100"/>
              </a:spcAft>
              <a:buSzPts val="1800"/>
              <a:buNone/>
            </a:pPr>
            <a:r>
              <a:t/>
            </a:r>
            <a:endParaRPr/>
          </a:p>
        </p:txBody>
      </p:sp>
      <p:sp>
        <p:nvSpPr>
          <p:cNvPr descr="Table" id="3253" name="Google Shape;3253;p4">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p4">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p4">
            <a:hlinkClick action="ppaction://hlinksldjump" r:id="rId5"/>
          </p:cNvPr>
          <p:cNvSpPr/>
          <p:nvPr/>
        </p:nvSpPr>
        <p:spPr>
          <a:xfrm>
            <a:off x="11651388" y="10383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p4">
            <a:hlinkClick action="ppaction://hlinksldjump" r:id="rId6"/>
          </p:cNvPr>
          <p:cNvSpPr/>
          <p:nvPr/>
        </p:nvSpPr>
        <p:spPr>
          <a:xfrm>
            <a:off x="11651388" y="19944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p4">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p4">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p4">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p4">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p4">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p4"/>
          <p:cNvSpPr txBox="1"/>
          <p:nvPr/>
        </p:nvSpPr>
        <p:spPr>
          <a:xfrm>
            <a:off x="6533000" y="703800"/>
            <a:ext cx="4844400" cy="496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800"/>
              <a:buFont typeface="Arial"/>
              <a:buNone/>
            </a:pPr>
            <a:r>
              <a:rPr lang="en-US" sz="2700">
                <a:solidFill>
                  <a:schemeClr val="dk1"/>
                </a:solidFill>
                <a:latin typeface="Barlow Condensed"/>
                <a:ea typeface="Barlow Condensed"/>
                <a:cs typeface="Barlow Condensed"/>
                <a:sym typeface="Barlow Condensed"/>
              </a:rPr>
              <a:t>To qualify for swim team, a swimmer’s family must be in good standing with Old Church Community Center - meaning dues are paid in full.   </a:t>
            </a:r>
            <a:endParaRPr sz="2700">
              <a:solidFill>
                <a:schemeClr val="dk1"/>
              </a:solidFill>
              <a:latin typeface="Barlow Condensed"/>
              <a:ea typeface="Barlow Condensed"/>
              <a:cs typeface="Barlow Condensed"/>
              <a:sym typeface="Barlow Condensed"/>
            </a:endParaRPr>
          </a:p>
          <a:p>
            <a:pPr indent="0" lvl="0" marL="0" rtl="0" algn="ctr">
              <a:lnSpc>
                <a:spcPct val="115000"/>
              </a:lnSpc>
              <a:spcBef>
                <a:spcPts val="2100"/>
              </a:spcBef>
              <a:spcAft>
                <a:spcPts val="0"/>
              </a:spcAft>
              <a:buClr>
                <a:schemeClr val="dk1"/>
              </a:buClr>
              <a:buSzPts val="1800"/>
              <a:buFont typeface="Arial"/>
              <a:buNone/>
            </a:pPr>
            <a:r>
              <a:rPr lang="en-US" sz="2700">
                <a:solidFill>
                  <a:schemeClr val="dk1"/>
                </a:solidFill>
                <a:latin typeface="Barlow Condensed"/>
                <a:ea typeface="Barlow Condensed"/>
                <a:cs typeface="Barlow Condensed"/>
                <a:sym typeface="Barlow Condensed"/>
              </a:rPr>
              <a:t>Swimmers must be competent at making it unassisted for one length of the pool (25 yards) at the end of the first week of practice.</a:t>
            </a:r>
            <a:endParaRPr sz="2700">
              <a:solidFill>
                <a:schemeClr val="dk1"/>
              </a:solidFill>
              <a:latin typeface="Barlow Condensed"/>
              <a:ea typeface="Barlow Condensed"/>
              <a:cs typeface="Barlow Condensed"/>
              <a:sym typeface="Barlow Condensed"/>
            </a:endParaRPr>
          </a:p>
          <a:p>
            <a:pPr indent="0" lvl="0" marL="0" rtl="0" algn="l">
              <a:spcBef>
                <a:spcPts val="2100"/>
              </a:spcBef>
              <a:spcAft>
                <a:spcPts val="0"/>
              </a:spcAft>
              <a:buNone/>
            </a:pPr>
            <a:r>
              <a:t/>
            </a:r>
            <a:endParaRPr sz="2700">
              <a:latin typeface="Barlow Condensed"/>
              <a:ea typeface="Barlow Condensed"/>
              <a:cs typeface="Barlow Condensed"/>
              <a:sym typeface="Barlow Condensed"/>
            </a:endParaRPr>
          </a:p>
        </p:txBody>
      </p:sp>
      <p:pic>
        <p:nvPicPr>
          <p:cNvPr id="3263" name="Google Shape;3263;p4"/>
          <p:cNvPicPr preferRelativeResize="0"/>
          <p:nvPr/>
        </p:nvPicPr>
        <p:blipFill>
          <a:blip r:embed="rId12">
            <a:alphaModFix/>
          </a:blip>
          <a:stretch>
            <a:fillRect/>
          </a:stretch>
        </p:blipFill>
        <p:spPr>
          <a:xfrm>
            <a:off x="1457800" y="4619750"/>
            <a:ext cx="3159925" cy="1895950"/>
          </a:xfrm>
          <a:prstGeom prst="rect">
            <a:avLst/>
          </a:prstGeom>
          <a:noFill/>
          <a:ln>
            <a:noFill/>
          </a:ln>
        </p:spPr>
      </p:pic>
      <p:grpSp>
        <p:nvGrpSpPr>
          <p:cNvPr id="3264" name="Google Shape;3264;p4"/>
          <p:cNvGrpSpPr/>
          <p:nvPr/>
        </p:nvGrpSpPr>
        <p:grpSpPr>
          <a:xfrm>
            <a:off x="9064750" y="5911725"/>
            <a:ext cx="2312651" cy="790050"/>
            <a:chOff x="9064750" y="5911725"/>
            <a:chExt cx="2312651" cy="790050"/>
          </a:xfrm>
        </p:grpSpPr>
        <p:pic>
          <p:nvPicPr>
            <p:cNvPr id="3265" name="Google Shape;3265;p4"/>
            <p:cNvPicPr preferRelativeResize="0"/>
            <p:nvPr/>
          </p:nvPicPr>
          <p:blipFill rotWithShape="1">
            <a:blip r:embed="rId13">
              <a:alphaModFix/>
            </a:blip>
            <a:srcRect b="18274" l="16540" r="13401" t="15054"/>
            <a:stretch/>
          </p:blipFill>
          <p:spPr>
            <a:xfrm>
              <a:off x="10217352" y="5911725"/>
              <a:ext cx="1160050" cy="731400"/>
            </a:xfrm>
            <a:prstGeom prst="rect">
              <a:avLst/>
            </a:prstGeom>
            <a:noFill/>
            <a:ln>
              <a:noFill/>
            </a:ln>
          </p:spPr>
        </p:pic>
        <p:sp>
          <p:nvSpPr>
            <p:cNvPr id="3266" name="Google Shape;3266;p4"/>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267" name="Google Shape;3267;p4"/>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268" name="Google Shape;3268;p4"/>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3</a:t>
            </a:r>
            <a:endParaRPr sz="3000">
              <a:latin typeface="Barlow Condensed"/>
              <a:ea typeface="Barlow Condensed"/>
              <a:cs typeface="Barlow Condensed"/>
              <a:sym typeface="Barlow Condensed"/>
            </a:endParaRPr>
          </a:p>
        </p:txBody>
      </p:sp>
      <p:sp>
        <p:nvSpPr>
          <p:cNvPr id="3269" name="Google Shape;3269;p4"/>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4</a:t>
            </a:r>
            <a:endParaRPr sz="3000">
              <a:latin typeface="Barlow Condensed"/>
              <a:ea typeface="Barlow Condensed"/>
              <a:cs typeface="Barlow Condensed"/>
              <a:sym typeface="Barlow Condense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9" name="Shape 4199"/>
        <p:cNvGrpSpPr/>
        <p:nvPr/>
      </p:nvGrpSpPr>
      <p:grpSpPr>
        <a:xfrm>
          <a:off x="0" y="0"/>
          <a:ext cx="0" cy="0"/>
          <a:chOff x="0" y="0"/>
          <a:chExt cx="0" cy="0"/>
        </a:xfrm>
      </p:grpSpPr>
      <p:sp>
        <p:nvSpPr>
          <p:cNvPr id="4200" name="Google Shape;4200;p36"/>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CONCESSIONS</a:t>
            </a:r>
            <a:endParaRPr/>
          </a:p>
        </p:txBody>
      </p:sp>
      <p:sp>
        <p:nvSpPr>
          <p:cNvPr id="4201" name="Google Shape;4201;p36"/>
          <p:cNvSpPr txBox="1"/>
          <p:nvPr>
            <p:ph idx="2" type="body"/>
          </p:nvPr>
        </p:nvSpPr>
        <p:spPr>
          <a:xfrm>
            <a:off x="791475" y="1271325"/>
            <a:ext cx="4844400" cy="5244600"/>
          </a:xfrm>
          <a:prstGeom prst="rect">
            <a:avLst/>
          </a:prstGeom>
          <a:noFill/>
          <a:ln>
            <a:noFill/>
          </a:ln>
        </p:spPr>
        <p:txBody>
          <a:bodyPr anchorCtr="0" anchor="t" bIns="121900" lIns="121900" spcFirstLastPara="1" rIns="121900" wrap="square" tIns="121900">
            <a:noAutofit/>
          </a:bodyPr>
          <a:lstStyle/>
          <a:p>
            <a:pPr indent="0" lvl="0" marL="57150" rtl="0" algn="ctr">
              <a:lnSpc>
                <a:spcPct val="107916"/>
              </a:lnSpc>
              <a:spcBef>
                <a:spcPts val="0"/>
              </a:spcBef>
              <a:spcAft>
                <a:spcPts val="0"/>
              </a:spcAft>
              <a:buSzPts val="1100"/>
              <a:buNone/>
            </a:pPr>
            <a:r>
              <a:rPr lang="en-US" sz="3000" u="sng">
                <a:latin typeface="Barlow Condensed"/>
                <a:ea typeface="Barlow Condensed"/>
                <a:cs typeface="Barlow Condensed"/>
                <a:sym typeface="Barlow Condensed"/>
              </a:rPr>
              <a:t>Concession Donations Options</a:t>
            </a:r>
            <a:endParaRPr sz="3000" u="sng">
              <a:latin typeface="Barlow Condensed"/>
              <a:ea typeface="Barlow Condensed"/>
              <a:cs typeface="Barlow Condensed"/>
              <a:sym typeface="Barlow Condensed"/>
            </a:endParaRPr>
          </a:p>
          <a:p>
            <a:pPr indent="0" lvl="0" marL="57150" rtl="0" algn="ctr">
              <a:lnSpc>
                <a:spcPct val="107916"/>
              </a:lnSpc>
              <a:spcBef>
                <a:spcPts val="0"/>
              </a:spcBef>
              <a:spcAft>
                <a:spcPts val="0"/>
              </a:spcAft>
              <a:buSzPts val="1100"/>
              <a:buNone/>
            </a:pPr>
            <a:r>
              <a:t/>
            </a:r>
            <a:endParaRPr sz="1000" u="sng">
              <a:latin typeface="Barlow Condensed"/>
              <a:ea typeface="Barlow Condensed"/>
              <a:cs typeface="Barlow Condensed"/>
              <a:sym typeface="Barlow Condensed"/>
            </a:endParaRPr>
          </a:p>
          <a:p>
            <a:pPr indent="0" lvl="0" marL="57150" rtl="0" algn="ctr">
              <a:lnSpc>
                <a:spcPct val="107916"/>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Each family is asked to pick one of the following donation options for concessions: </a:t>
            </a:r>
            <a:endParaRPr sz="2400">
              <a:latin typeface="Barlow Condensed"/>
              <a:ea typeface="Barlow Condensed"/>
              <a:cs typeface="Barlow Condensed"/>
              <a:sym typeface="Barlow Condensed"/>
            </a:endParaRPr>
          </a:p>
          <a:p>
            <a:pPr indent="0" lvl="0" marL="914400" rtl="0" algn="l">
              <a:lnSpc>
                <a:spcPct val="107916"/>
              </a:lnSpc>
              <a:spcBef>
                <a:spcPts val="0"/>
              </a:spcBef>
              <a:spcAft>
                <a:spcPts val="0"/>
              </a:spcAft>
              <a:buSzPts val="1100"/>
              <a:buNone/>
            </a:pPr>
            <a:r>
              <a:t/>
            </a:r>
            <a:endParaRPr sz="1000">
              <a:latin typeface="Barlow Condensed"/>
              <a:ea typeface="Barlow Condensed"/>
              <a:cs typeface="Barlow Condensed"/>
              <a:sym typeface="Barlow Condensed"/>
            </a:endParaRPr>
          </a:p>
          <a:p>
            <a:pPr indent="0" lvl="0" marL="914400" rtl="0" algn="l">
              <a:lnSpc>
                <a:spcPct val="107916"/>
              </a:lnSpc>
              <a:spcBef>
                <a:spcPts val="0"/>
              </a:spcBef>
              <a:spcAft>
                <a:spcPts val="0"/>
              </a:spcAft>
              <a:buClr>
                <a:schemeClr val="dk1"/>
              </a:buClr>
              <a:buSzPts val="1100"/>
              <a:buFont typeface="Arial"/>
              <a:buNone/>
            </a:pPr>
            <a:r>
              <a:t/>
            </a:r>
            <a:endParaRPr sz="1000">
              <a:latin typeface="Barlow Condensed"/>
              <a:ea typeface="Barlow Condensed"/>
              <a:cs typeface="Barlow Condensed"/>
              <a:sym typeface="Barlow Condensed"/>
            </a:endParaRPr>
          </a:p>
          <a:p>
            <a:pPr indent="0" lvl="0" marL="914400" rtl="0" algn="l">
              <a:lnSpc>
                <a:spcPct val="107916"/>
              </a:lnSpc>
              <a:spcBef>
                <a:spcPts val="0"/>
              </a:spcBef>
              <a:spcAft>
                <a:spcPts val="0"/>
              </a:spcAft>
              <a:buClr>
                <a:schemeClr val="dk1"/>
              </a:buClr>
              <a:buSzPts val="1100"/>
              <a:buFont typeface="Arial"/>
              <a:buNone/>
            </a:pPr>
            <a:r>
              <a:t/>
            </a:r>
            <a:endParaRPr sz="1000">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rPr b="1" lang="en-US" sz="3000">
                <a:latin typeface="Barlow Condensed"/>
                <a:ea typeface="Barlow Condensed"/>
                <a:cs typeface="Barlow Condensed"/>
                <a:sym typeface="Barlow Condensed"/>
              </a:rPr>
              <a:t>Option One: 	$50 donation</a:t>
            </a:r>
            <a:endParaRPr b="1" sz="30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 a one time donation due by the last day of regular registration (May 31, 2023)</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goes toward the purchase of chips, drinks, snacks, pizza, and Chick-Fil-a to sell in the Otter Cafe</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t/>
            </a:r>
            <a:endParaRPr sz="10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2400">
              <a:latin typeface="Barlow Condensed"/>
              <a:ea typeface="Barlow Condensed"/>
              <a:cs typeface="Barlow Condensed"/>
              <a:sym typeface="Barlow Condensed"/>
            </a:endParaRPr>
          </a:p>
        </p:txBody>
      </p:sp>
      <p:sp>
        <p:nvSpPr>
          <p:cNvPr descr="Table" id="4202" name="Google Shape;4202;p36">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36">
            <a:hlinkClick action="ppaction://hlinksldjump" r:id="rId4"/>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36">
            <a:hlinkClick action="ppaction://hlinksldjump" r:id="rId5"/>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36">
            <a:hlinkClick action="ppaction://hlinksldjump" r:id="rId6"/>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36">
            <a:hlinkClick action="ppaction://hlinksldjump" r:id="rId7"/>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36">
            <a:hlinkClick action="ppaction://hlinksldjump" r:id="rId8"/>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36">
            <a:hlinkClick action="ppaction://hlinksldjump" r:id="rId9"/>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36">
            <a:hlinkClick action="ppaction://hlinksldjump" r:id="rId10"/>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36">
            <a:hlinkClick action="ppaction://hlinksldjump" r:id="rId11"/>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36">
            <a:hlinkClick action="ppaction://hlinksldjump" r:id="rId12"/>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36">
            <a:hlinkClick action="ppaction://hlinksldjump" r:id="rId13"/>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36">
            <a:hlinkClick action="ppaction://hlinksldjump" r:id="rId14"/>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36">
            <a:hlinkClick action="ppaction://hlinksldjump" r:id="rId15"/>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36"/>
          <p:cNvSpPr txBox="1"/>
          <p:nvPr/>
        </p:nvSpPr>
        <p:spPr>
          <a:xfrm>
            <a:off x="6488300" y="359550"/>
            <a:ext cx="4933800" cy="56217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b="1" lang="en-US" sz="3000">
                <a:solidFill>
                  <a:schemeClr val="dk1"/>
                </a:solidFill>
                <a:latin typeface="Barlow Condensed"/>
                <a:ea typeface="Barlow Condensed"/>
                <a:cs typeface="Barlow Condensed"/>
                <a:sym typeface="Barlow Condensed"/>
              </a:rPr>
              <a:t>Option Two:    Food Donations</a:t>
            </a:r>
            <a:endParaRPr b="1" sz="30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required for each home meet</a:t>
            </a:r>
            <a:endParaRPr sz="24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may provide store bought or homemade items  (pasta salad, cut fruit, baked goods, etc.)</a:t>
            </a:r>
            <a:endParaRPr sz="2400">
              <a:solidFill>
                <a:schemeClr val="dk1"/>
              </a:solidFill>
              <a:latin typeface="Barlow Condensed"/>
              <a:ea typeface="Barlow Condensed"/>
              <a:cs typeface="Barlow Condensed"/>
              <a:sym typeface="Barlow Condensed"/>
            </a:endParaRPr>
          </a:p>
          <a:p>
            <a:pPr indent="0" lvl="0" marL="457200" rtl="0" algn="l">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300">
                <a:solidFill>
                  <a:schemeClr val="dk1"/>
                </a:solidFill>
                <a:latin typeface="Barlow Condensed"/>
                <a:ea typeface="Barlow Condensed"/>
                <a:cs typeface="Barlow Condensed"/>
                <a:sym typeface="Barlow Condensed"/>
              </a:rPr>
              <a:t>Homemade goods add a personal touch to the food </a:t>
            </a:r>
            <a:r>
              <a:rPr lang="en-US" sz="2300">
                <a:solidFill>
                  <a:schemeClr val="dk1"/>
                </a:solidFill>
                <a:latin typeface="Barlow Condensed"/>
                <a:ea typeface="Barlow Condensed"/>
                <a:cs typeface="Barlow Condensed"/>
                <a:sym typeface="Barlow Condensed"/>
              </a:rPr>
              <a:t>options we offer in the Otter Cafe, and</a:t>
            </a:r>
            <a:r>
              <a:rPr lang="en-US" sz="2300">
                <a:solidFill>
                  <a:schemeClr val="dk1"/>
                </a:solidFill>
                <a:latin typeface="Barlow Condensed"/>
                <a:ea typeface="Barlow Condensed"/>
                <a:cs typeface="Barlow Condensed"/>
                <a:sym typeface="Barlow Condensed"/>
              </a:rPr>
              <a:t> are ALWAYS hot items that sell quickly!</a:t>
            </a:r>
            <a:endParaRPr sz="23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300">
                <a:solidFill>
                  <a:schemeClr val="dk1"/>
                </a:solidFill>
                <a:latin typeface="Barlow Condensed"/>
                <a:ea typeface="Barlow Condensed"/>
                <a:cs typeface="Barlow Condensed"/>
                <a:sym typeface="Barlow Condensed"/>
              </a:rPr>
              <a:t>  If you have the time and enjoy cooking, please consider this option for concession donations.</a:t>
            </a:r>
            <a:endParaRPr sz="23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9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300">
                <a:solidFill>
                  <a:schemeClr val="dk1"/>
                </a:solidFill>
                <a:latin typeface="Barlow Condensed"/>
                <a:ea typeface="Barlow Condensed"/>
                <a:cs typeface="Barlow Condensed"/>
                <a:sym typeface="Barlow Condensed"/>
              </a:rPr>
              <a:t>A Sign Up Genius will be shared prior to each home meet for families choosing option 2 to sign up for concession donations.</a:t>
            </a:r>
            <a:endParaRPr sz="2300">
              <a:solidFill>
                <a:schemeClr val="dk1"/>
              </a:solidFill>
              <a:latin typeface="Barlow Condensed"/>
              <a:ea typeface="Barlow Condensed"/>
              <a:cs typeface="Barlow Condensed"/>
              <a:sym typeface="Barlow Condensed"/>
            </a:endParaRPr>
          </a:p>
        </p:txBody>
      </p:sp>
      <p:grpSp>
        <p:nvGrpSpPr>
          <p:cNvPr id="4216" name="Google Shape;4216;p36"/>
          <p:cNvGrpSpPr/>
          <p:nvPr/>
        </p:nvGrpSpPr>
        <p:grpSpPr>
          <a:xfrm>
            <a:off x="9064750" y="5911725"/>
            <a:ext cx="2312651" cy="790050"/>
            <a:chOff x="9064750" y="5911725"/>
            <a:chExt cx="2312651" cy="790050"/>
          </a:xfrm>
        </p:grpSpPr>
        <p:pic>
          <p:nvPicPr>
            <p:cNvPr id="4217" name="Google Shape;4217;p36"/>
            <p:cNvPicPr preferRelativeResize="0"/>
            <p:nvPr/>
          </p:nvPicPr>
          <p:blipFill rotWithShape="1">
            <a:blip r:embed="rId16">
              <a:alphaModFix/>
            </a:blip>
            <a:srcRect b="18274" l="16540" r="13401" t="15054"/>
            <a:stretch/>
          </p:blipFill>
          <p:spPr>
            <a:xfrm>
              <a:off x="10217352" y="5911725"/>
              <a:ext cx="1160050" cy="731400"/>
            </a:xfrm>
            <a:prstGeom prst="rect">
              <a:avLst/>
            </a:prstGeom>
            <a:noFill/>
            <a:ln>
              <a:noFill/>
            </a:ln>
          </p:spPr>
        </p:pic>
        <p:sp>
          <p:nvSpPr>
            <p:cNvPr id="4218" name="Google Shape;4218;p36"/>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219" name="Google Shape;4219;p36"/>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220" name="Google Shape;4220;p36"/>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75</a:t>
            </a:r>
            <a:endParaRPr sz="3000">
              <a:latin typeface="Barlow Condensed"/>
              <a:ea typeface="Barlow Condensed"/>
              <a:cs typeface="Barlow Condensed"/>
              <a:sym typeface="Barlow Condensed"/>
            </a:endParaRPr>
          </a:p>
        </p:txBody>
      </p:sp>
      <p:sp>
        <p:nvSpPr>
          <p:cNvPr id="4221" name="Google Shape;4221;p36"/>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76</a:t>
            </a:r>
            <a:endParaRPr sz="3000">
              <a:latin typeface="Barlow Condensed"/>
              <a:ea typeface="Barlow Condensed"/>
              <a:cs typeface="Barlow Condensed"/>
              <a:sym typeface="Barlow Condense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5" name="Shape 4225"/>
        <p:cNvGrpSpPr/>
        <p:nvPr/>
      </p:nvGrpSpPr>
      <p:grpSpPr>
        <a:xfrm>
          <a:off x="0" y="0"/>
          <a:ext cx="0" cy="0"/>
          <a:chOff x="0" y="0"/>
          <a:chExt cx="0" cy="0"/>
        </a:xfrm>
      </p:grpSpPr>
      <p:sp>
        <p:nvSpPr>
          <p:cNvPr id="4226" name="Google Shape;4226;p37"/>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CONCESSIONS</a:t>
            </a:r>
            <a:endParaRPr/>
          </a:p>
        </p:txBody>
      </p:sp>
      <p:sp>
        <p:nvSpPr>
          <p:cNvPr id="4227" name="Google Shape;4227;p37"/>
          <p:cNvSpPr txBox="1"/>
          <p:nvPr>
            <p:ph idx="1" type="body"/>
          </p:nvPr>
        </p:nvSpPr>
        <p:spPr>
          <a:xfrm>
            <a:off x="6456800" y="359550"/>
            <a:ext cx="5156400" cy="61782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800"/>
              <a:buFont typeface="Arial"/>
              <a:buNone/>
            </a:pPr>
            <a:r>
              <a:rPr lang="en-US" sz="2400">
                <a:latin typeface="Barlow Condensed"/>
                <a:ea typeface="Barlow Condensed"/>
                <a:cs typeface="Barlow Condensed"/>
                <a:sym typeface="Barlow Condensed"/>
              </a:rPr>
              <a:t>Chips							TBD</a:t>
            </a:r>
            <a:endParaRPr sz="2400">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t/>
            </a:r>
            <a:endParaRPr sz="1200">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rPr lang="en-US" sz="2400">
                <a:latin typeface="Barlow Condensed"/>
                <a:ea typeface="Barlow Condensed"/>
                <a:cs typeface="Barlow Condensed"/>
                <a:sym typeface="Barlow Condensed"/>
              </a:rPr>
              <a:t>Candy							TBD</a:t>
            </a:r>
            <a:endParaRPr sz="2400">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t/>
            </a:r>
            <a:endParaRPr sz="1200">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rPr lang="en-US" sz="2400">
                <a:latin typeface="Barlow Condensed"/>
                <a:ea typeface="Barlow Condensed"/>
                <a:cs typeface="Barlow Condensed"/>
                <a:sym typeface="Barlow Condensed"/>
              </a:rPr>
              <a:t>Fresh Fruit (Bowl)		</a:t>
            </a:r>
            <a:r>
              <a:rPr lang="en-US" sz="2400">
                <a:latin typeface="Barlow Condensed"/>
                <a:ea typeface="Barlow Condensed"/>
                <a:cs typeface="Barlow Condensed"/>
                <a:sym typeface="Barlow Condensed"/>
              </a:rPr>
              <a:t>			TBD</a:t>
            </a:r>
            <a:endParaRPr sz="2400">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t/>
            </a:r>
            <a:endParaRPr sz="1200">
              <a:latin typeface="Barlow Condensed"/>
              <a:ea typeface="Barlow Condensed"/>
              <a:cs typeface="Barlow Condensed"/>
              <a:sym typeface="Barlow Condensed"/>
            </a:endParaRPr>
          </a:p>
          <a:p>
            <a:pPr indent="0" lvl="0" marL="0" rtl="0" algn="l">
              <a:spcBef>
                <a:spcPts val="0"/>
              </a:spcBef>
              <a:spcAft>
                <a:spcPts val="0"/>
              </a:spcAft>
              <a:buSzPts val="1800"/>
              <a:buNone/>
            </a:pPr>
            <a:r>
              <a:rPr lang="en-US" sz="2400">
                <a:latin typeface="Barlow Condensed"/>
                <a:ea typeface="Barlow Condensed"/>
                <a:cs typeface="Barlow Condensed"/>
                <a:sym typeface="Barlow Condensed"/>
              </a:rPr>
              <a:t>Cookies / Brownies				TBD</a:t>
            </a:r>
            <a:endParaRPr sz="2400">
              <a:latin typeface="Barlow Condensed"/>
              <a:ea typeface="Barlow Condensed"/>
              <a:cs typeface="Barlow Condensed"/>
              <a:sym typeface="Barlow Condensed"/>
            </a:endParaRPr>
          </a:p>
          <a:p>
            <a:pPr indent="0" lvl="0" marL="0" rtl="0" algn="l">
              <a:spcBef>
                <a:spcPts val="0"/>
              </a:spcBef>
              <a:spcAft>
                <a:spcPts val="0"/>
              </a:spcAft>
              <a:buSzPts val="1800"/>
              <a:buNone/>
            </a:pPr>
            <a:r>
              <a:t/>
            </a:r>
            <a:endParaRPr sz="1200">
              <a:latin typeface="Barlow Condensed"/>
              <a:ea typeface="Barlow Condensed"/>
              <a:cs typeface="Barlow Condensed"/>
              <a:sym typeface="Barlow Condensed"/>
            </a:endParaRPr>
          </a:p>
          <a:p>
            <a:pPr indent="0" lvl="0" marL="0" rtl="0" algn="l">
              <a:spcBef>
                <a:spcPts val="0"/>
              </a:spcBef>
              <a:spcAft>
                <a:spcPts val="0"/>
              </a:spcAft>
              <a:buSzPts val="1800"/>
              <a:buNone/>
            </a:pPr>
            <a:r>
              <a:rPr lang="en-US" sz="2400">
                <a:latin typeface="Barlow Condensed"/>
                <a:ea typeface="Barlow Condensed"/>
                <a:cs typeface="Barlow Condensed"/>
                <a:sym typeface="Barlow Condensed"/>
              </a:rPr>
              <a:t>Pasta Salad (Bowl)				TBD</a:t>
            </a:r>
            <a:endParaRPr sz="2400">
              <a:latin typeface="Barlow Condensed"/>
              <a:ea typeface="Barlow Condensed"/>
              <a:cs typeface="Barlow Condensed"/>
              <a:sym typeface="Barlow Condensed"/>
            </a:endParaRPr>
          </a:p>
          <a:p>
            <a:pPr indent="0" lvl="0" marL="0" rtl="0" algn="l">
              <a:spcBef>
                <a:spcPts val="0"/>
              </a:spcBef>
              <a:spcAft>
                <a:spcPts val="0"/>
              </a:spcAft>
              <a:buSzPts val="1800"/>
              <a:buNone/>
            </a:pPr>
            <a:r>
              <a:t/>
            </a:r>
            <a:endParaRPr sz="1200">
              <a:latin typeface="Barlow Condensed"/>
              <a:ea typeface="Barlow Condensed"/>
              <a:cs typeface="Barlow Condensed"/>
              <a:sym typeface="Barlow Condensed"/>
            </a:endParaRPr>
          </a:p>
          <a:p>
            <a:pPr indent="0" lvl="0" marL="0" rtl="0" algn="l">
              <a:spcBef>
                <a:spcPts val="0"/>
              </a:spcBef>
              <a:spcAft>
                <a:spcPts val="0"/>
              </a:spcAft>
              <a:buSzPts val="1800"/>
              <a:buNone/>
            </a:pPr>
            <a:r>
              <a:rPr lang="en-US" sz="2400">
                <a:latin typeface="Barlow Condensed"/>
                <a:ea typeface="Barlow Condensed"/>
                <a:cs typeface="Barlow Condensed"/>
                <a:sym typeface="Barlow Condensed"/>
              </a:rPr>
              <a:t>Drinks							TBD</a:t>
            </a:r>
            <a:endParaRPr sz="2400">
              <a:latin typeface="Barlow Condensed"/>
              <a:ea typeface="Barlow Condensed"/>
              <a:cs typeface="Barlow Condensed"/>
              <a:sym typeface="Barlow Condensed"/>
            </a:endParaRPr>
          </a:p>
          <a:p>
            <a:pPr indent="0" lvl="0" marL="0" rtl="0" algn="l">
              <a:spcBef>
                <a:spcPts val="0"/>
              </a:spcBef>
              <a:spcAft>
                <a:spcPts val="0"/>
              </a:spcAft>
              <a:buSzPts val="1800"/>
              <a:buNone/>
            </a:pPr>
            <a:r>
              <a:rPr lang="en-US" sz="1700">
                <a:latin typeface="Barlow Condensed"/>
                <a:ea typeface="Barlow Condensed"/>
                <a:cs typeface="Barlow Condensed"/>
                <a:sym typeface="Barlow Condensed"/>
              </a:rPr>
              <a:t>(soda, small Gatorade, water)</a:t>
            </a:r>
            <a:endParaRPr sz="1700">
              <a:latin typeface="Barlow Condensed"/>
              <a:ea typeface="Barlow Condensed"/>
              <a:cs typeface="Barlow Condensed"/>
              <a:sym typeface="Barlow Condensed"/>
            </a:endParaRPr>
          </a:p>
          <a:p>
            <a:pPr indent="0" lvl="0" marL="0" rtl="0" algn="ctr">
              <a:spcBef>
                <a:spcPts val="0"/>
              </a:spcBef>
              <a:spcAft>
                <a:spcPts val="0"/>
              </a:spcAft>
              <a:buSzPts val="1800"/>
              <a:buNone/>
            </a:pPr>
            <a:r>
              <a:t/>
            </a:r>
            <a:endParaRPr sz="3000">
              <a:latin typeface="Barlow Condensed"/>
              <a:ea typeface="Barlow Condensed"/>
              <a:cs typeface="Barlow Condensed"/>
              <a:sym typeface="Barlow Condensed"/>
            </a:endParaRPr>
          </a:p>
          <a:p>
            <a:pPr indent="0" lvl="0" marL="0" rtl="0" algn="ctr">
              <a:spcBef>
                <a:spcPts val="0"/>
              </a:spcBef>
              <a:spcAft>
                <a:spcPts val="0"/>
              </a:spcAft>
              <a:buSzPts val="1800"/>
              <a:buNone/>
            </a:pPr>
            <a:r>
              <a:rPr lang="en-US" sz="3000">
                <a:latin typeface="Barlow Condensed"/>
                <a:ea typeface="Barlow Condensed"/>
                <a:cs typeface="Barlow Condensed"/>
                <a:sym typeface="Barlow Condensed"/>
              </a:rPr>
              <a:t>Cash &amp; Venmo Accepted </a:t>
            </a:r>
            <a:endParaRPr sz="3000">
              <a:latin typeface="Barlow Condensed"/>
              <a:ea typeface="Barlow Condensed"/>
              <a:cs typeface="Barlow Condensed"/>
              <a:sym typeface="Barlow Condensed"/>
            </a:endParaRPr>
          </a:p>
          <a:p>
            <a:pPr indent="0" lvl="0" marL="0" rtl="0" algn="ctr">
              <a:spcBef>
                <a:spcPts val="0"/>
              </a:spcBef>
              <a:spcAft>
                <a:spcPts val="0"/>
              </a:spcAft>
              <a:buClr>
                <a:schemeClr val="dk1"/>
              </a:buClr>
              <a:buSzPts val="1800"/>
              <a:buFont typeface="Arial"/>
              <a:buNone/>
            </a:pPr>
            <a:r>
              <a:rPr lang="en-US" sz="2400">
                <a:latin typeface="Barlow Condensed"/>
                <a:ea typeface="Barlow Condensed"/>
                <a:cs typeface="Barlow Condensed"/>
                <a:sym typeface="Barlow Condensed"/>
              </a:rPr>
              <a:t>*IF PAYING IN CASH, PLEASE USE SMALL BILLS*</a:t>
            </a:r>
            <a:endParaRPr sz="2400">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t/>
            </a:r>
            <a:endParaRPr sz="24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a:p>
        </p:txBody>
      </p:sp>
      <p:sp>
        <p:nvSpPr>
          <p:cNvPr id="4228" name="Google Shape;4228;p37"/>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SzPts val="1800"/>
              <a:buNone/>
            </a:pPr>
            <a:r>
              <a:rPr lang="en-US" sz="3000" u="sng">
                <a:latin typeface="Barlow Condensed"/>
                <a:ea typeface="Barlow Condensed"/>
                <a:cs typeface="Barlow Condensed"/>
                <a:sym typeface="Barlow Condensed"/>
              </a:rPr>
              <a:t>The Otter Cafe Menu</a:t>
            </a:r>
            <a:endParaRPr sz="3000" u="sng">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13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rPr lang="en-US" sz="2400">
                <a:latin typeface="Barlow Condensed"/>
                <a:ea typeface="Barlow Condensed"/>
                <a:cs typeface="Barlow Condensed"/>
                <a:sym typeface="Barlow Condensed"/>
              </a:rPr>
              <a:t>Chick-Fil-A Sandwich				TBD</a:t>
            </a:r>
            <a:endParaRPr sz="24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rPr lang="en-US">
                <a:solidFill>
                  <a:srgbClr val="FF0000"/>
                </a:solidFill>
                <a:latin typeface="Barlow Condensed"/>
                <a:ea typeface="Barlow Condensed"/>
                <a:cs typeface="Barlow Condensed"/>
                <a:sym typeface="Barlow Condensed"/>
              </a:rPr>
              <a:t>(PRE-ORDER ONLY)</a:t>
            </a:r>
            <a:endParaRPr>
              <a:solidFill>
                <a:srgbClr val="FF0000"/>
              </a:solidFill>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12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rPr lang="en-US" sz="2400">
                <a:latin typeface="Barlow Condensed"/>
                <a:ea typeface="Barlow Condensed"/>
                <a:cs typeface="Barlow Condensed"/>
                <a:sym typeface="Barlow Condensed"/>
              </a:rPr>
              <a:t>Chick-Fil-A 5 Count Nugget		TBD</a:t>
            </a:r>
            <a:endParaRPr sz="2400">
              <a:latin typeface="Barlow Condensed"/>
              <a:ea typeface="Barlow Condensed"/>
              <a:cs typeface="Barlow Condensed"/>
              <a:sym typeface="Barlow Condensed"/>
            </a:endParaRPr>
          </a:p>
          <a:p>
            <a:pPr indent="0" lvl="0" marL="0" rtl="0" algn="l">
              <a:spcBef>
                <a:spcPts val="0"/>
              </a:spcBef>
              <a:spcAft>
                <a:spcPts val="0"/>
              </a:spcAft>
              <a:buSzPts val="1800"/>
              <a:buNone/>
            </a:pPr>
            <a:r>
              <a:rPr lang="en-US">
                <a:solidFill>
                  <a:srgbClr val="FF0000"/>
                </a:solidFill>
                <a:latin typeface="Barlow Condensed"/>
                <a:ea typeface="Barlow Condensed"/>
                <a:cs typeface="Barlow Condensed"/>
                <a:sym typeface="Barlow Condensed"/>
              </a:rPr>
              <a:t>(PRE-ORDER ONLY)</a:t>
            </a:r>
            <a:endParaRPr>
              <a:solidFill>
                <a:srgbClr val="FF0000"/>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800"/>
              <a:buFont typeface="Arial"/>
              <a:buNone/>
            </a:pPr>
            <a:r>
              <a:t/>
            </a:r>
            <a:endParaRPr sz="1200">
              <a:solidFill>
                <a:srgbClr val="FF0000"/>
              </a:solidFill>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rPr lang="en-US" sz="2400">
                <a:latin typeface="Barlow Condensed"/>
                <a:ea typeface="Barlow Condensed"/>
                <a:cs typeface="Barlow Condensed"/>
                <a:sym typeface="Barlow Condensed"/>
              </a:rPr>
              <a:t>Pizze (By the Slice)				TBD</a:t>
            </a:r>
            <a:endParaRPr sz="24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rPr lang="en-US" sz="1700">
                <a:latin typeface="Barlow Condensed"/>
                <a:ea typeface="Barlow Condensed"/>
                <a:cs typeface="Barlow Condensed"/>
                <a:sym typeface="Barlow Condensed"/>
              </a:rPr>
              <a:t>(cheese or pepperoni)</a:t>
            </a:r>
            <a:endParaRPr sz="1700">
              <a:latin typeface="Barlow Condensed"/>
              <a:ea typeface="Barlow Condensed"/>
              <a:cs typeface="Barlow Condensed"/>
              <a:sym typeface="Barlow Condensed"/>
            </a:endParaRPr>
          </a:p>
          <a:p>
            <a:pPr indent="0" lvl="0" marL="0" rtl="0" algn="l">
              <a:spcBef>
                <a:spcPts val="0"/>
              </a:spcBef>
              <a:spcAft>
                <a:spcPts val="0"/>
              </a:spcAft>
              <a:buSzPts val="1800"/>
              <a:buNone/>
            </a:pPr>
            <a:r>
              <a:rPr lang="en-US">
                <a:solidFill>
                  <a:srgbClr val="FF0000"/>
                </a:solidFill>
                <a:latin typeface="Barlow Condensed"/>
                <a:ea typeface="Barlow Condensed"/>
                <a:cs typeface="Barlow Condensed"/>
                <a:sym typeface="Barlow Condensed"/>
              </a:rPr>
              <a:t>(PRE-ORDER ONLY)</a:t>
            </a:r>
            <a:endParaRPr sz="2400">
              <a:latin typeface="Barlow Condensed"/>
              <a:ea typeface="Barlow Condensed"/>
              <a:cs typeface="Barlow Condensed"/>
              <a:sym typeface="Barlow Condensed"/>
            </a:endParaRPr>
          </a:p>
          <a:p>
            <a:pPr indent="0" lvl="0" marL="0" rtl="0" algn="l">
              <a:spcBef>
                <a:spcPts val="0"/>
              </a:spcBef>
              <a:spcAft>
                <a:spcPts val="0"/>
              </a:spcAft>
              <a:buSzPts val="1800"/>
              <a:buNone/>
            </a:pPr>
            <a:r>
              <a:t/>
            </a:r>
            <a:endParaRPr sz="1200">
              <a:latin typeface="Barlow Condensed"/>
              <a:ea typeface="Barlow Condensed"/>
              <a:cs typeface="Barlow Condensed"/>
              <a:sym typeface="Barlow Condensed"/>
            </a:endParaRPr>
          </a:p>
          <a:p>
            <a:pPr indent="0" lvl="0" marL="0" rtl="0" algn="l">
              <a:spcBef>
                <a:spcPts val="0"/>
              </a:spcBef>
              <a:spcAft>
                <a:spcPts val="0"/>
              </a:spcAft>
              <a:buSzPts val="1800"/>
              <a:buNone/>
            </a:pPr>
            <a:r>
              <a:rPr lang="en-US" sz="2400">
                <a:latin typeface="Barlow Condensed"/>
                <a:ea typeface="Barlow Condensed"/>
                <a:cs typeface="Barlow Condensed"/>
                <a:sym typeface="Barlow Condensed"/>
              </a:rPr>
              <a:t>Hamburgers						TBD</a:t>
            </a:r>
            <a:endParaRPr sz="2400">
              <a:latin typeface="Barlow Condensed"/>
              <a:ea typeface="Barlow Condensed"/>
              <a:cs typeface="Barlow Condensed"/>
              <a:sym typeface="Barlow Condensed"/>
            </a:endParaRPr>
          </a:p>
          <a:p>
            <a:pPr indent="0" lvl="0" marL="0" rtl="0" algn="l">
              <a:spcBef>
                <a:spcPts val="0"/>
              </a:spcBef>
              <a:spcAft>
                <a:spcPts val="0"/>
              </a:spcAft>
              <a:buSzPts val="1800"/>
              <a:buNone/>
            </a:pPr>
            <a:r>
              <a:t/>
            </a:r>
            <a:endParaRPr sz="2400">
              <a:latin typeface="Barlow Condensed"/>
              <a:ea typeface="Barlow Condensed"/>
              <a:cs typeface="Barlow Condensed"/>
              <a:sym typeface="Barlow Condensed"/>
            </a:endParaRPr>
          </a:p>
          <a:p>
            <a:pPr indent="0" lvl="0" marL="0" rtl="0" algn="l">
              <a:spcBef>
                <a:spcPts val="0"/>
              </a:spcBef>
              <a:spcAft>
                <a:spcPts val="0"/>
              </a:spcAft>
              <a:buSzPts val="1800"/>
              <a:buNone/>
            </a:pPr>
            <a:r>
              <a:rPr lang="en-US" sz="2400">
                <a:latin typeface="Barlow Condensed"/>
                <a:ea typeface="Barlow Condensed"/>
                <a:cs typeface="Barlow Condensed"/>
                <a:sym typeface="Barlow Condensed"/>
              </a:rPr>
              <a:t>Hot Dogs						TBD</a:t>
            </a:r>
            <a:endParaRPr sz="2400">
              <a:latin typeface="Barlow Condensed"/>
              <a:ea typeface="Barlow Condensed"/>
              <a:cs typeface="Barlow Condensed"/>
              <a:sym typeface="Barlow Condensed"/>
            </a:endParaRPr>
          </a:p>
          <a:p>
            <a:pPr indent="0" lvl="0" marL="0" rtl="0" algn="l">
              <a:spcBef>
                <a:spcPts val="0"/>
              </a:spcBef>
              <a:spcAft>
                <a:spcPts val="0"/>
              </a:spcAft>
              <a:buSzPts val="1800"/>
              <a:buNone/>
            </a:pPr>
            <a:r>
              <a:t/>
            </a:r>
            <a:endParaRPr sz="24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2400">
              <a:latin typeface="Barlow Condensed"/>
              <a:ea typeface="Barlow Condensed"/>
              <a:cs typeface="Barlow Condensed"/>
              <a:sym typeface="Barlow Condensed"/>
            </a:endParaRPr>
          </a:p>
        </p:txBody>
      </p:sp>
      <p:sp>
        <p:nvSpPr>
          <p:cNvPr descr="Table" id="4229" name="Google Shape;4229;p37">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37">
            <a:hlinkClick action="ppaction://hlinksldjump" r:id="rId4"/>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p37">
            <a:hlinkClick action="ppaction://hlinksldjump" r:id="rId5"/>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37">
            <a:hlinkClick action="ppaction://hlinksldjump" r:id="rId6"/>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37">
            <a:hlinkClick action="ppaction://hlinksldjump" r:id="rId7"/>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37">
            <a:hlinkClick action="ppaction://hlinksldjump" r:id="rId8"/>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37">
            <a:hlinkClick action="ppaction://hlinksldjump" r:id="rId9"/>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37">
            <a:hlinkClick action="ppaction://hlinksldjump" r:id="rId10"/>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37">
            <a:hlinkClick action="ppaction://hlinksldjump" r:id="rId11"/>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37">
            <a:hlinkClick action="ppaction://hlinksldjump" r:id="rId12"/>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37">
            <a:hlinkClick action="ppaction://hlinksldjump" r:id="rId13"/>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37">
            <a:hlinkClick action="ppaction://hlinksldjump" r:id="rId14"/>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37">
            <a:hlinkClick action="ppaction://hlinksldjump" r:id="rId15"/>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42" name="Google Shape;4242;p37"/>
          <p:cNvGrpSpPr/>
          <p:nvPr/>
        </p:nvGrpSpPr>
        <p:grpSpPr>
          <a:xfrm>
            <a:off x="9064750" y="5911725"/>
            <a:ext cx="2312651" cy="790050"/>
            <a:chOff x="9064750" y="5911725"/>
            <a:chExt cx="2312651" cy="790050"/>
          </a:xfrm>
        </p:grpSpPr>
        <p:pic>
          <p:nvPicPr>
            <p:cNvPr id="4243" name="Google Shape;4243;p37"/>
            <p:cNvPicPr preferRelativeResize="0"/>
            <p:nvPr/>
          </p:nvPicPr>
          <p:blipFill rotWithShape="1">
            <a:blip r:embed="rId16">
              <a:alphaModFix/>
            </a:blip>
            <a:srcRect b="18274" l="16540" r="13401" t="15054"/>
            <a:stretch/>
          </p:blipFill>
          <p:spPr>
            <a:xfrm>
              <a:off x="10217352" y="5911725"/>
              <a:ext cx="1160050" cy="731400"/>
            </a:xfrm>
            <a:prstGeom prst="rect">
              <a:avLst/>
            </a:prstGeom>
            <a:noFill/>
            <a:ln>
              <a:noFill/>
            </a:ln>
          </p:spPr>
        </p:pic>
        <p:sp>
          <p:nvSpPr>
            <p:cNvPr id="4244" name="Google Shape;4244;p37"/>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245" name="Google Shape;4245;p37"/>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246" name="Google Shape;4246;p37"/>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77</a:t>
            </a:r>
            <a:endParaRPr sz="3000">
              <a:latin typeface="Barlow Condensed"/>
              <a:ea typeface="Barlow Condensed"/>
              <a:cs typeface="Barlow Condensed"/>
              <a:sym typeface="Barlow Condensed"/>
            </a:endParaRPr>
          </a:p>
        </p:txBody>
      </p:sp>
      <p:sp>
        <p:nvSpPr>
          <p:cNvPr id="4247" name="Google Shape;4247;p37"/>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78</a:t>
            </a:r>
            <a:endParaRPr sz="3000">
              <a:latin typeface="Barlow Condensed"/>
              <a:ea typeface="Barlow Condensed"/>
              <a:cs typeface="Barlow Condensed"/>
              <a:sym typeface="Barlow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1" name="Shape 4251"/>
        <p:cNvGrpSpPr/>
        <p:nvPr/>
      </p:nvGrpSpPr>
      <p:grpSpPr>
        <a:xfrm>
          <a:off x="0" y="0"/>
          <a:ext cx="0" cy="0"/>
          <a:chOff x="0" y="0"/>
          <a:chExt cx="0" cy="0"/>
        </a:xfrm>
      </p:grpSpPr>
      <p:sp>
        <p:nvSpPr>
          <p:cNvPr id="4252" name="Google Shape;4252;p38"/>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CONCESSIONS</a:t>
            </a:r>
            <a:endParaRPr/>
          </a:p>
        </p:txBody>
      </p:sp>
      <p:sp>
        <p:nvSpPr>
          <p:cNvPr id="4253" name="Google Shape;4253;p38"/>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You can pre-order these items by clicking on the image below to access the Google Form:</a:t>
            </a:r>
            <a:endParaRPr sz="30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3000">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sz="3000">
              <a:latin typeface="Barlow Condensed"/>
              <a:ea typeface="Barlow Condensed"/>
              <a:cs typeface="Barlow Condensed"/>
              <a:sym typeface="Barlow Condensed"/>
            </a:endParaRPr>
          </a:p>
        </p:txBody>
      </p:sp>
      <p:sp>
        <p:nvSpPr>
          <p:cNvPr id="4254" name="Google Shape;4254;p38"/>
          <p:cNvSpPr txBox="1"/>
          <p:nvPr>
            <p:ph idx="2" type="body"/>
          </p:nvPr>
        </p:nvSpPr>
        <p:spPr>
          <a:xfrm>
            <a:off x="791475" y="1217600"/>
            <a:ext cx="4844400" cy="5298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SzPts val="1800"/>
              <a:buNone/>
            </a:pPr>
            <a:r>
              <a:rPr lang="en-US" sz="3000" u="sng">
                <a:latin typeface="Barlow Condensed"/>
                <a:ea typeface="Barlow Condensed"/>
                <a:cs typeface="Barlow Condensed"/>
                <a:sym typeface="Barlow Condensed"/>
              </a:rPr>
              <a:t>Otter Cafe </a:t>
            </a:r>
            <a:r>
              <a:rPr lang="en-US" sz="3000" u="sng">
                <a:latin typeface="Barlow Condensed"/>
                <a:ea typeface="Barlow Condensed"/>
                <a:cs typeface="Barlow Condensed"/>
                <a:sym typeface="Barlow Condensed"/>
              </a:rPr>
              <a:t>Pre-Orders</a:t>
            </a:r>
            <a:endParaRPr sz="3000" u="sng">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a:latin typeface="Barlow Condensed"/>
              <a:ea typeface="Barlow Condensed"/>
              <a:cs typeface="Barlow Condensed"/>
              <a:sym typeface="Barlow Condensed"/>
            </a:endParaRPr>
          </a:p>
          <a:p>
            <a:pPr indent="0" lvl="0" marL="0" rtl="0" algn="l">
              <a:lnSpc>
                <a:spcPct val="115000"/>
              </a:lnSpc>
              <a:spcBef>
                <a:spcPts val="0"/>
              </a:spcBef>
              <a:spcAft>
                <a:spcPts val="0"/>
              </a:spcAft>
              <a:buSzPts val="1800"/>
              <a:buNone/>
            </a:pPr>
            <a:r>
              <a:t/>
            </a:r>
            <a:endParaRPr>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rPr lang="en-US" sz="2400">
                <a:latin typeface="Barlow Condensed"/>
                <a:ea typeface="Barlow Condensed"/>
                <a:cs typeface="Barlow Condensed"/>
                <a:sym typeface="Barlow Condensed"/>
              </a:rPr>
              <a:t>This year for each home swim meet, you can pre-order the following food items:</a:t>
            </a:r>
            <a:endParaRPr sz="2400">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t/>
            </a:r>
            <a:endParaRPr sz="2400">
              <a:latin typeface="Barlow Condensed"/>
              <a:ea typeface="Barlow Condensed"/>
              <a:cs typeface="Barlow Condensed"/>
              <a:sym typeface="Barlow Condensed"/>
            </a:endParaRPr>
          </a:p>
          <a:p>
            <a:pPr indent="0" lvl="0" marL="0" rtl="0" algn="ctr">
              <a:lnSpc>
                <a:spcPct val="115000"/>
              </a:lnSpc>
              <a:spcBef>
                <a:spcPts val="0"/>
              </a:spcBef>
              <a:spcAft>
                <a:spcPts val="0"/>
              </a:spcAft>
              <a:buNone/>
            </a:pPr>
            <a:r>
              <a:rPr lang="en-US" sz="2400">
                <a:latin typeface="Barlow Condensed"/>
                <a:ea typeface="Barlow Condensed"/>
                <a:cs typeface="Barlow Condensed"/>
                <a:sym typeface="Barlow Condensed"/>
              </a:rPr>
              <a:t>Chick-Fil-A Chicken Sandwich</a:t>
            </a:r>
            <a:endParaRPr sz="2400">
              <a:latin typeface="Barlow Condensed"/>
              <a:ea typeface="Barlow Condensed"/>
              <a:cs typeface="Barlow Condensed"/>
              <a:sym typeface="Barlow Condensed"/>
            </a:endParaRPr>
          </a:p>
          <a:p>
            <a:pPr indent="0" lvl="0" marL="0" rtl="0" algn="ctr">
              <a:lnSpc>
                <a:spcPct val="115000"/>
              </a:lnSpc>
              <a:spcBef>
                <a:spcPts val="0"/>
              </a:spcBef>
              <a:spcAft>
                <a:spcPts val="0"/>
              </a:spcAft>
              <a:buNone/>
            </a:pPr>
            <a:r>
              <a:rPr lang="en-US" sz="2400">
                <a:latin typeface="Barlow Condensed"/>
                <a:ea typeface="Barlow Condensed"/>
                <a:cs typeface="Barlow Condensed"/>
                <a:sym typeface="Barlow Condensed"/>
              </a:rPr>
              <a:t>Chick-Fil-A 5 Count Nugget</a:t>
            </a:r>
            <a:endParaRPr sz="2400">
              <a:latin typeface="Barlow Condensed"/>
              <a:ea typeface="Barlow Condensed"/>
              <a:cs typeface="Barlow Condensed"/>
              <a:sym typeface="Barlow Condensed"/>
            </a:endParaRPr>
          </a:p>
          <a:p>
            <a:pPr indent="0" lvl="0" marL="0" rtl="0" algn="ctr">
              <a:lnSpc>
                <a:spcPct val="115000"/>
              </a:lnSpc>
              <a:spcBef>
                <a:spcPts val="0"/>
              </a:spcBef>
              <a:spcAft>
                <a:spcPts val="0"/>
              </a:spcAft>
              <a:buNone/>
            </a:pPr>
            <a:r>
              <a:rPr lang="en-US" sz="2400">
                <a:latin typeface="Barlow Condensed"/>
                <a:ea typeface="Barlow Condensed"/>
                <a:cs typeface="Barlow Condensed"/>
                <a:sym typeface="Barlow Condensed"/>
              </a:rPr>
              <a:t>Cheese Pizza</a:t>
            </a:r>
            <a:endParaRPr sz="2400">
              <a:latin typeface="Barlow Condensed"/>
              <a:ea typeface="Barlow Condensed"/>
              <a:cs typeface="Barlow Condensed"/>
              <a:sym typeface="Barlow Condensed"/>
            </a:endParaRPr>
          </a:p>
          <a:p>
            <a:pPr indent="0" lvl="0" marL="0" rtl="0" algn="ctr">
              <a:lnSpc>
                <a:spcPct val="115000"/>
              </a:lnSpc>
              <a:spcBef>
                <a:spcPts val="0"/>
              </a:spcBef>
              <a:spcAft>
                <a:spcPts val="0"/>
              </a:spcAft>
              <a:buNone/>
            </a:pPr>
            <a:r>
              <a:rPr lang="en-US" sz="2400">
                <a:latin typeface="Barlow Condensed"/>
                <a:ea typeface="Barlow Condensed"/>
                <a:cs typeface="Barlow Condensed"/>
                <a:sym typeface="Barlow Condensed"/>
              </a:rPr>
              <a:t>Pepperoni Pizza</a:t>
            </a:r>
            <a:endParaRPr sz="2400">
              <a:latin typeface="Barlow Condensed"/>
              <a:ea typeface="Barlow Condensed"/>
              <a:cs typeface="Barlow Condensed"/>
              <a:sym typeface="Barlow Condensed"/>
            </a:endParaRPr>
          </a:p>
        </p:txBody>
      </p:sp>
      <p:sp>
        <p:nvSpPr>
          <p:cNvPr descr="Table" id="4255" name="Google Shape;4255;p38">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p38">
            <a:hlinkClick action="ppaction://hlinksldjump" r:id="rId4"/>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38">
            <a:hlinkClick action="ppaction://hlinksldjump" r:id="rId5"/>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38">
            <a:hlinkClick action="ppaction://hlinksldjump" r:id="rId6"/>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38">
            <a:hlinkClick action="ppaction://hlinksldjump" r:id="rId7"/>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38">
            <a:hlinkClick action="ppaction://hlinksldjump" r:id="rId8"/>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38">
            <a:hlinkClick action="ppaction://hlinksldjump" r:id="rId9"/>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38">
            <a:hlinkClick action="ppaction://hlinksldjump" r:id="rId10"/>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38">
            <a:hlinkClick action="ppaction://hlinksldjump" r:id="rId11"/>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38">
            <a:hlinkClick action="ppaction://hlinksldjump" r:id="rId12"/>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38">
            <a:hlinkClick action="ppaction://hlinksldjump" r:id="rId13"/>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38">
            <a:hlinkClick action="ppaction://hlinksldjump" r:id="rId14"/>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38">
            <a:hlinkClick action="ppaction://hlinksldjump" r:id="rId15"/>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38"/>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79</a:t>
            </a:r>
            <a:endParaRPr sz="3000">
              <a:latin typeface="Barlow Condensed"/>
              <a:ea typeface="Barlow Condensed"/>
              <a:cs typeface="Barlow Condensed"/>
              <a:sym typeface="Barlow Condensed"/>
            </a:endParaRPr>
          </a:p>
        </p:txBody>
      </p:sp>
      <p:sp>
        <p:nvSpPr>
          <p:cNvPr id="4269" name="Google Shape;4269;p38"/>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80</a:t>
            </a:r>
            <a:endParaRPr sz="3000">
              <a:latin typeface="Barlow Condensed"/>
              <a:ea typeface="Barlow Condensed"/>
              <a:cs typeface="Barlow Condensed"/>
              <a:sym typeface="Barlow Condensed"/>
            </a:endParaRPr>
          </a:p>
        </p:txBody>
      </p:sp>
      <p:pic>
        <p:nvPicPr>
          <p:cNvPr id="4270" name="Google Shape;4270;p38"/>
          <p:cNvPicPr preferRelativeResize="0"/>
          <p:nvPr/>
        </p:nvPicPr>
        <p:blipFill>
          <a:blip r:embed="rId16">
            <a:alphaModFix/>
          </a:blip>
          <a:stretch>
            <a:fillRect/>
          </a:stretch>
        </p:blipFill>
        <p:spPr>
          <a:xfrm>
            <a:off x="7120400" y="2171448"/>
            <a:ext cx="3669592" cy="1629000"/>
          </a:xfrm>
          <a:prstGeom prst="rect">
            <a:avLst/>
          </a:prstGeom>
          <a:noFill/>
          <a:ln>
            <a:noFill/>
          </a:ln>
        </p:spPr>
      </p:pic>
      <p:sp>
        <p:nvSpPr>
          <p:cNvPr id="4271" name="Google Shape;4271;p38"/>
          <p:cNvSpPr txBox="1"/>
          <p:nvPr/>
        </p:nvSpPr>
        <p:spPr>
          <a:xfrm>
            <a:off x="6875900" y="3800450"/>
            <a:ext cx="4243800" cy="31263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dk1"/>
              </a:buClr>
              <a:buSzPts val="2200"/>
              <a:buFont typeface="Barlow Condensed"/>
              <a:buChar char="●"/>
            </a:pPr>
            <a:r>
              <a:rPr lang="en-US" sz="2200">
                <a:solidFill>
                  <a:schemeClr val="dk1"/>
                </a:solidFill>
                <a:latin typeface="Barlow Condensed"/>
                <a:ea typeface="Barlow Condensed"/>
                <a:cs typeface="Barlow Condensed"/>
                <a:sym typeface="Barlow Condensed"/>
              </a:rPr>
              <a:t>Venmo Payment Must Be Received By 10 AM On The Tuesday Before the Swim Meet</a:t>
            </a:r>
            <a:endParaRPr sz="2200">
              <a:solidFill>
                <a:schemeClr val="dk1"/>
              </a:solidFill>
              <a:latin typeface="Barlow Condensed"/>
              <a:ea typeface="Barlow Condensed"/>
              <a:cs typeface="Barlow Condensed"/>
              <a:sym typeface="Barlow Condensed"/>
            </a:endParaRPr>
          </a:p>
          <a:p>
            <a:pPr indent="-368300" lvl="0" marL="457200" rtl="0" algn="l">
              <a:lnSpc>
                <a:spcPct val="115000"/>
              </a:lnSpc>
              <a:spcBef>
                <a:spcPts val="0"/>
              </a:spcBef>
              <a:spcAft>
                <a:spcPts val="0"/>
              </a:spcAft>
              <a:buClr>
                <a:schemeClr val="dk1"/>
              </a:buClr>
              <a:buSzPts val="2200"/>
              <a:buFont typeface="Barlow Condensed"/>
              <a:buChar char="●"/>
            </a:pPr>
            <a:r>
              <a:rPr lang="en-US" sz="2200">
                <a:solidFill>
                  <a:schemeClr val="dk1"/>
                </a:solidFill>
                <a:latin typeface="Barlow Condensed"/>
                <a:ea typeface="Barlow Condensed"/>
                <a:cs typeface="Barlow Condensed"/>
                <a:sym typeface="Barlow Condensed"/>
              </a:rPr>
              <a:t>Cash Payments Due At Pick-Up</a:t>
            </a:r>
            <a:endParaRPr sz="2200">
              <a:solidFill>
                <a:schemeClr val="dk1"/>
              </a:solidFill>
              <a:latin typeface="Barlow Condensed"/>
              <a:ea typeface="Barlow Condensed"/>
              <a:cs typeface="Barlow Condensed"/>
              <a:sym typeface="Barlow Condensed"/>
            </a:endParaRPr>
          </a:p>
          <a:p>
            <a:pPr indent="-368300" lvl="0" marL="457200" rtl="0" algn="l">
              <a:lnSpc>
                <a:spcPct val="115000"/>
              </a:lnSpc>
              <a:spcBef>
                <a:spcPts val="0"/>
              </a:spcBef>
              <a:spcAft>
                <a:spcPts val="0"/>
              </a:spcAft>
              <a:buClr>
                <a:schemeClr val="dk1"/>
              </a:buClr>
              <a:buSzPts val="2200"/>
              <a:buFont typeface="Barlow Condensed"/>
              <a:buChar char="●"/>
            </a:pPr>
            <a:r>
              <a:rPr lang="en-US" sz="2200">
                <a:solidFill>
                  <a:schemeClr val="dk1"/>
                </a:solidFill>
                <a:latin typeface="Barlow Condensed"/>
                <a:ea typeface="Barlow Condensed"/>
                <a:cs typeface="Barlow Condensed"/>
                <a:sym typeface="Barlow Condensed"/>
              </a:rPr>
              <a:t>All pre-ordered food items should be picked up from the Otter Cafe by the end of the first half of the swim meet.</a:t>
            </a:r>
            <a:endParaRPr sz="22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pic>
        <p:nvPicPr>
          <p:cNvPr id="4272" name="Google Shape;4272;p38"/>
          <p:cNvPicPr preferRelativeResize="0"/>
          <p:nvPr/>
        </p:nvPicPr>
        <p:blipFill>
          <a:blip r:embed="rId17">
            <a:alphaModFix/>
          </a:blip>
          <a:stretch>
            <a:fillRect/>
          </a:stretch>
        </p:blipFill>
        <p:spPr>
          <a:xfrm>
            <a:off x="1432475" y="2034625"/>
            <a:ext cx="1912576" cy="863650"/>
          </a:xfrm>
          <a:prstGeom prst="rect">
            <a:avLst/>
          </a:prstGeom>
          <a:noFill/>
          <a:ln>
            <a:noFill/>
          </a:ln>
        </p:spPr>
      </p:pic>
      <p:pic>
        <p:nvPicPr>
          <p:cNvPr id="4273" name="Google Shape;4273;p38"/>
          <p:cNvPicPr preferRelativeResize="0"/>
          <p:nvPr/>
        </p:nvPicPr>
        <p:blipFill>
          <a:blip r:embed="rId18">
            <a:alphaModFix/>
          </a:blip>
          <a:stretch>
            <a:fillRect/>
          </a:stretch>
        </p:blipFill>
        <p:spPr>
          <a:xfrm>
            <a:off x="3438800" y="1815288"/>
            <a:ext cx="1327525" cy="13275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7" name="Shape 4277"/>
        <p:cNvGrpSpPr/>
        <p:nvPr/>
      </p:nvGrpSpPr>
      <p:grpSpPr>
        <a:xfrm>
          <a:off x="0" y="0"/>
          <a:ext cx="0" cy="0"/>
          <a:chOff x="0" y="0"/>
          <a:chExt cx="0" cy="0"/>
        </a:xfrm>
      </p:grpSpPr>
      <p:sp>
        <p:nvSpPr>
          <p:cNvPr id="4278" name="Google Shape;4278;p39"/>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3700"/>
              <a:buFont typeface="Barlow Semi Condensed Medium"/>
              <a:buNone/>
            </a:pPr>
            <a:r>
              <a:rPr lang="en-US"/>
              <a:t>LET’S CELEBRATE</a:t>
            </a:r>
            <a:endParaRPr/>
          </a:p>
        </p:txBody>
      </p:sp>
      <p:sp>
        <p:nvSpPr>
          <p:cNvPr descr="Table" id="4279" name="Google Shape;4279;p39">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39">
            <a:hlinkClick action="ppaction://hlinksldjump" r:id="rId4"/>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39">
            <a:hlinkClick action="ppaction://hlinksldjump" r:id="rId5"/>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39">
            <a:hlinkClick action="ppaction://hlinksldjump" r:id="rId6"/>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39">
            <a:hlinkClick action="ppaction://hlinksldjump" r:id="rId7"/>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39">
            <a:hlinkClick action="ppaction://hlinksldjump" r:id="rId8"/>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39">
            <a:hlinkClick action="ppaction://hlinksldjump" r:id="rId9"/>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39">
            <a:hlinkClick action="ppaction://hlinksldjump" r:id="rId10"/>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39">
            <a:hlinkClick action="ppaction://hlinksldjump" r:id="rId11"/>
          </p:cNvPr>
          <p:cNvSpPr/>
          <p:nvPr/>
        </p:nvSpPr>
        <p:spPr>
          <a:xfrm>
            <a:off x="11689488" y="20010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39">
            <a:hlinkClick action="ppaction://hlinksldjump" r:id="rId12"/>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39">
            <a:hlinkClick action="ppaction://hlinksldjump" r:id="rId13"/>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39">
            <a:hlinkClick action="ppaction://hlinksldjump" r:id="rId14"/>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39">
            <a:hlinkClick action="ppaction://hlinksldjump" r:id="rId15"/>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39"/>
          <p:cNvSpPr txBox="1"/>
          <p:nvPr/>
        </p:nvSpPr>
        <p:spPr>
          <a:xfrm>
            <a:off x="6607500" y="484400"/>
            <a:ext cx="4844400" cy="570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u="sng">
                <a:latin typeface="Barlow Condensed"/>
                <a:ea typeface="Barlow Condensed"/>
                <a:cs typeface="Barlow Condensed"/>
                <a:sym typeface="Barlow Condensed"/>
              </a:rPr>
              <a:t>Fun Fridays</a:t>
            </a:r>
            <a:endParaRPr sz="3000" u="sng">
              <a:latin typeface="Barlow Condensed"/>
              <a:ea typeface="Barlow Condensed"/>
              <a:cs typeface="Barlow Condensed"/>
              <a:sym typeface="Barlow Condensed"/>
            </a:endParaRPr>
          </a:p>
          <a:p>
            <a:pPr indent="0" lvl="0" marL="0" rtl="0" algn="l">
              <a:spcBef>
                <a:spcPts val="0"/>
              </a:spcBef>
              <a:spcAft>
                <a:spcPts val="0"/>
              </a:spcAft>
              <a:buNone/>
            </a:pPr>
            <a:r>
              <a:rPr lang="en-US" sz="2400">
                <a:latin typeface="Barlow Condensed"/>
                <a:ea typeface="Barlow Condensed"/>
                <a:cs typeface="Barlow Condensed"/>
                <a:sym typeface="Barlow Condensed"/>
              </a:rPr>
              <a:t>Every Friday			9:30 - 10:15 AM</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rPr lang="en-US" sz="2200">
                <a:solidFill>
                  <a:schemeClr val="dk1"/>
                </a:solidFill>
                <a:latin typeface="Barlow Condensed"/>
                <a:ea typeface="Barlow Condensed"/>
                <a:cs typeface="Barlow Condensed"/>
                <a:sym typeface="Barlow Condensed"/>
              </a:rPr>
              <a:t>Come celebrate with the</a:t>
            </a:r>
            <a:r>
              <a:rPr lang="en-US" sz="2200">
                <a:solidFill>
                  <a:schemeClr val="dk1"/>
                </a:solidFill>
                <a:latin typeface="Barlow Condensed"/>
                <a:ea typeface="Barlow Condensed"/>
                <a:cs typeface="Barlow Condensed"/>
                <a:sym typeface="Barlow Condensed"/>
              </a:rPr>
              <a:t> team as they gather for breakfast after an optional shortened morning practice. Coaches will highlight notable swims from the week, recognize achievements, and hand out ribbons from the week’s meet.  </a:t>
            </a:r>
            <a:endParaRPr sz="22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200">
                <a:solidFill>
                  <a:schemeClr val="dk1"/>
                </a:solidFill>
                <a:latin typeface="Barlow Condensed"/>
                <a:ea typeface="Barlow Condensed"/>
                <a:cs typeface="Barlow Condensed"/>
                <a:sym typeface="Barlow Condensed"/>
              </a:rPr>
              <a:t>Each family attending is asked to donate an item to the team breakfast (juice, fruit or doughnuts).  </a:t>
            </a:r>
            <a:endParaRPr sz="22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t/>
            </a:r>
            <a:endParaRPr sz="10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rPr lang="en-US" sz="2200">
                <a:solidFill>
                  <a:schemeClr val="dk1"/>
                </a:solidFill>
                <a:latin typeface="Barlow Condensed"/>
                <a:ea typeface="Barlow Condensed"/>
                <a:cs typeface="Barlow Condensed"/>
                <a:sym typeface="Barlow Condensed"/>
              </a:rPr>
              <a:t>Your child does not have to attend the morning practice on Friday in order to come to the ceremony.  Friday practice and Ribbon Ceremony are completely optional.  </a:t>
            </a:r>
            <a:endParaRPr sz="16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sz="2200">
              <a:latin typeface="Barlow Condensed"/>
              <a:ea typeface="Barlow Condensed"/>
              <a:cs typeface="Barlow Condensed"/>
              <a:sym typeface="Barlow Condensed"/>
            </a:endParaRPr>
          </a:p>
        </p:txBody>
      </p:sp>
      <p:grpSp>
        <p:nvGrpSpPr>
          <p:cNvPr id="4293" name="Google Shape;4293;p39"/>
          <p:cNvGrpSpPr/>
          <p:nvPr/>
        </p:nvGrpSpPr>
        <p:grpSpPr>
          <a:xfrm>
            <a:off x="9064750" y="5911725"/>
            <a:ext cx="2312651" cy="790050"/>
            <a:chOff x="9064750" y="5911725"/>
            <a:chExt cx="2312651" cy="790050"/>
          </a:xfrm>
        </p:grpSpPr>
        <p:pic>
          <p:nvPicPr>
            <p:cNvPr id="4294" name="Google Shape;4294;p39"/>
            <p:cNvPicPr preferRelativeResize="0"/>
            <p:nvPr/>
          </p:nvPicPr>
          <p:blipFill rotWithShape="1">
            <a:blip r:embed="rId16">
              <a:alphaModFix/>
            </a:blip>
            <a:srcRect b="18274" l="16540" r="13401" t="15054"/>
            <a:stretch/>
          </p:blipFill>
          <p:spPr>
            <a:xfrm>
              <a:off x="10217352" y="5911725"/>
              <a:ext cx="1160050" cy="731400"/>
            </a:xfrm>
            <a:prstGeom prst="rect">
              <a:avLst/>
            </a:prstGeom>
            <a:noFill/>
            <a:ln>
              <a:noFill/>
            </a:ln>
          </p:spPr>
        </p:pic>
        <p:sp>
          <p:nvSpPr>
            <p:cNvPr id="4295" name="Google Shape;4295;p39"/>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296" name="Google Shape;4296;p39"/>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297" name="Google Shape;4297;p39"/>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a:t>
            </a:r>
            <a:r>
              <a:rPr lang="en-US" sz="3000">
                <a:latin typeface="Barlow Condensed"/>
                <a:ea typeface="Barlow Condensed"/>
                <a:cs typeface="Barlow Condensed"/>
                <a:sym typeface="Barlow Condensed"/>
              </a:rPr>
              <a:t>1</a:t>
            </a:r>
            <a:endParaRPr sz="3000">
              <a:latin typeface="Barlow Condensed"/>
              <a:ea typeface="Barlow Condensed"/>
              <a:cs typeface="Barlow Condensed"/>
              <a:sym typeface="Barlow Condensed"/>
            </a:endParaRPr>
          </a:p>
        </p:txBody>
      </p:sp>
      <p:sp>
        <p:nvSpPr>
          <p:cNvPr id="4298" name="Google Shape;4298;p39"/>
          <p:cNvSpPr txBox="1"/>
          <p:nvPr/>
        </p:nvSpPr>
        <p:spPr>
          <a:xfrm>
            <a:off x="62242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
        <p:nvSpPr>
          <p:cNvPr id="4299" name="Google Shape;4299;p39"/>
          <p:cNvSpPr txBox="1"/>
          <p:nvPr/>
        </p:nvSpPr>
        <p:spPr>
          <a:xfrm>
            <a:off x="558600" y="1090950"/>
            <a:ext cx="5289900" cy="578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u="sng">
                <a:latin typeface="Barlow Condensed"/>
                <a:ea typeface="Barlow Condensed"/>
                <a:cs typeface="Barlow Condensed"/>
                <a:sym typeface="Barlow Condensed"/>
              </a:rPr>
              <a:t>Bigs &amp; Littles</a:t>
            </a:r>
            <a:endParaRPr sz="3000" u="sng">
              <a:latin typeface="Barlow Condensed"/>
              <a:ea typeface="Barlow Condensed"/>
              <a:cs typeface="Barlow Condensed"/>
              <a:sym typeface="Barlow Condensed"/>
            </a:endParaRPr>
          </a:p>
          <a:p>
            <a:pPr indent="0" lvl="0" marL="0" rtl="0" algn="l">
              <a:spcBef>
                <a:spcPts val="0"/>
              </a:spcBef>
              <a:spcAft>
                <a:spcPts val="0"/>
              </a:spcAft>
              <a:buNone/>
            </a:pPr>
            <a:r>
              <a:rPr lang="en-US" sz="2100">
                <a:latin typeface="Barlow Condensed"/>
                <a:ea typeface="Barlow Condensed"/>
                <a:cs typeface="Barlow Condensed"/>
                <a:sym typeface="Barlow Condensed"/>
              </a:rPr>
              <a:t>The Old Church Otters swimmers participate in a Big Brother/Sister program each summer. Each 10 and under swimmer is paired with an older swimmer for the season.  The goal of this program is to build relationships between the older and younger swimmers on the team, as well as allowing younger kids to have someone to look up to, learn from, and be cheered on at meets.  While each year swimmers are assigned new Big &amp; Littles, it is our hope that the relationships will continue through the years on the team.</a:t>
            </a:r>
            <a:endParaRPr sz="2100">
              <a:latin typeface="Barlow Condensed"/>
              <a:ea typeface="Barlow Condensed"/>
              <a:cs typeface="Barlow Condensed"/>
              <a:sym typeface="Barlow Condensed"/>
            </a:endParaRPr>
          </a:p>
          <a:p>
            <a:pPr indent="0" lvl="0" marL="0" rtl="0" algn="l">
              <a:spcBef>
                <a:spcPts val="0"/>
              </a:spcBef>
              <a:spcAft>
                <a:spcPts val="0"/>
              </a:spcAft>
              <a:buNone/>
            </a:pPr>
            <a:r>
              <a:t/>
            </a:r>
            <a:endParaRPr sz="1000">
              <a:latin typeface="Barlow Condensed"/>
              <a:ea typeface="Barlow Condensed"/>
              <a:cs typeface="Barlow Condensed"/>
              <a:sym typeface="Barlow Condensed"/>
            </a:endParaRPr>
          </a:p>
          <a:p>
            <a:pPr indent="0" lvl="0" marL="0" rtl="0" algn="l">
              <a:spcBef>
                <a:spcPts val="0"/>
              </a:spcBef>
              <a:spcAft>
                <a:spcPts val="0"/>
              </a:spcAft>
              <a:buNone/>
            </a:pPr>
            <a:r>
              <a:rPr lang="en-US" sz="2400" u="sng">
                <a:latin typeface="Barlow Condensed"/>
                <a:ea typeface="Barlow Condensed"/>
                <a:cs typeface="Barlow Condensed"/>
                <a:sym typeface="Barlow Condensed"/>
              </a:rPr>
              <a:t>Ways to Support Your Big/Little</a:t>
            </a:r>
            <a:endParaRPr sz="2400" u="sng">
              <a:latin typeface="Barlow Condensed"/>
              <a:ea typeface="Barlow Condensed"/>
              <a:cs typeface="Barlow Condensed"/>
              <a:sym typeface="Barlow Condensed"/>
            </a:endParaRPr>
          </a:p>
          <a:p>
            <a:pPr indent="-342900" lvl="0" marL="457200" rtl="0" algn="l">
              <a:spcBef>
                <a:spcPts val="0"/>
              </a:spcBef>
              <a:spcAft>
                <a:spcPts val="0"/>
              </a:spcAft>
              <a:buSzPts val="1800"/>
              <a:buFont typeface="Barlow Condensed"/>
              <a:buChar char="-"/>
            </a:pPr>
            <a:r>
              <a:rPr lang="en-US" sz="1800">
                <a:latin typeface="Barlow Condensed"/>
                <a:ea typeface="Barlow Condensed"/>
                <a:cs typeface="Barlow Condensed"/>
                <a:sym typeface="Barlow Condensed"/>
              </a:rPr>
              <a:t>Make a sign to give them at each meet</a:t>
            </a:r>
            <a:endParaRPr sz="1800">
              <a:latin typeface="Barlow Condensed"/>
              <a:ea typeface="Barlow Condensed"/>
              <a:cs typeface="Barlow Condensed"/>
              <a:sym typeface="Barlow Condensed"/>
            </a:endParaRPr>
          </a:p>
          <a:p>
            <a:pPr indent="-342900" lvl="0" marL="457200" rtl="0" algn="l">
              <a:spcBef>
                <a:spcPts val="0"/>
              </a:spcBef>
              <a:spcAft>
                <a:spcPts val="0"/>
              </a:spcAft>
              <a:buSzPts val="1800"/>
              <a:buFont typeface="Barlow Condensed"/>
              <a:buChar char="-"/>
            </a:pPr>
            <a:r>
              <a:rPr lang="en-US" sz="1800">
                <a:latin typeface="Barlow Condensed"/>
                <a:ea typeface="Barlow Condensed"/>
                <a:cs typeface="Barlow Condensed"/>
                <a:sym typeface="Barlow Condensed"/>
              </a:rPr>
              <a:t>Bring them a snack or candy at each meet</a:t>
            </a:r>
            <a:endParaRPr sz="1800">
              <a:latin typeface="Barlow Condensed"/>
              <a:ea typeface="Barlow Condensed"/>
              <a:cs typeface="Barlow Condensed"/>
              <a:sym typeface="Barlow Condensed"/>
            </a:endParaRPr>
          </a:p>
          <a:p>
            <a:pPr indent="-342900" lvl="0" marL="457200" rtl="0" algn="l">
              <a:spcBef>
                <a:spcPts val="0"/>
              </a:spcBef>
              <a:spcAft>
                <a:spcPts val="0"/>
              </a:spcAft>
              <a:buSzPts val="1800"/>
              <a:buFont typeface="Barlow Condensed"/>
              <a:buChar char="-"/>
            </a:pPr>
            <a:r>
              <a:rPr lang="en-US" sz="1800">
                <a:latin typeface="Barlow Condensed"/>
                <a:ea typeface="Barlow Condensed"/>
                <a:cs typeface="Barlow Condensed"/>
                <a:sym typeface="Barlow Condensed"/>
              </a:rPr>
              <a:t>Bring them a drink at each meet</a:t>
            </a:r>
            <a:endParaRPr sz="1800">
              <a:latin typeface="Barlow Condensed"/>
              <a:ea typeface="Barlow Condensed"/>
              <a:cs typeface="Barlow Condensed"/>
              <a:sym typeface="Barlow Condensed"/>
            </a:endParaRPr>
          </a:p>
          <a:p>
            <a:pPr indent="-342900" lvl="0" marL="457200" rtl="0" algn="l">
              <a:spcBef>
                <a:spcPts val="0"/>
              </a:spcBef>
              <a:spcAft>
                <a:spcPts val="0"/>
              </a:spcAft>
              <a:buSzPts val="1800"/>
              <a:buFont typeface="Barlow Condensed"/>
              <a:buChar char="-"/>
            </a:pPr>
            <a:r>
              <a:rPr lang="en-US" sz="1800">
                <a:latin typeface="Barlow Condensed"/>
                <a:ea typeface="Barlow Condensed"/>
                <a:cs typeface="Barlow Condensed"/>
                <a:sym typeface="Barlow Condensed"/>
              </a:rPr>
              <a:t>Cheer them on when they swim</a:t>
            </a:r>
            <a:endParaRPr sz="1800">
              <a:latin typeface="Barlow Condensed"/>
              <a:ea typeface="Barlow Condensed"/>
              <a:cs typeface="Barlow Condensed"/>
              <a:sym typeface="Barlow Condensed"/>
            </a:endParaRPr>
          </a:p>
          <a:p>
            <a:pPr indent="-342900" lvl="0" marL="457200" rtl="0" algn="l">
              <a:spcBef>
                <a:spcPts val="0"/>
              </a:spcBef>
              <a:spcAft>
                <a:spcPts val="0"/>
              </a:spcAft>
              <a:buSzPts val="1800"/>
              <a:buFont typeface="Barlow Condensed"/>
              <a:buChar char="-"/>
            </a:pPr>
            <a:r>
              <a:rPr lang="en-US" sz="1800">
                <a:latin typeface="Barlow Condensed"/>
                <a:ea typeface="Barlow Condensed"/>
                <a:cs typeface="Barlow Condensed"/>
                <a:sym typeface="Barlow Condensed"/>
              </a:rPr>
              <a:t>Interact during practice and swim meets</a:t>
            </a:r>
            <a:endParaRPr sz="1800">
              <a:latin typeface="Barlow Condensed"/>
              <a:ea typeface="Barlow Condensed"/>
              <a:cs typeface="Barlow Condensed"/>
              <a:sym typeface="Barlow Condense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3" name="Shape 4303"/>
        <p:cNvGrpSpPr/>
        <p:nvPr/>
      </p:nvGrpSpPr>
      <p:grpSpPr>
        <a:xfrm>
          <a:off x="0" y="0"/>
          <a:ext cx="0" cy="0"/>
          <a:chOff x="0" y="0"/>
          <a:chExt cx="0" cy="0"/>
        </a:xfrm>
      </p:grpSpPr>
      <p:sp>
        <p:nvSpPr>
          <p:cNvPr id="4304" name="Google Shape;4304;p40"/>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3700"/>
              <a:buFont typeface="Barlow Semi Condensed Medium"/>
              <a:buNone/>
            </a:pPr>
            <a:r>
              <a:rPr lang="en-US"/>
              <a:t>LET’S CELEBRATE</a:t>
            </a:r>
            <a:endParaRPr/>
          </a:p>
        </p:txBody>
      </p:sp>
      <p:sp>
        <p:nvSpPr>
          <p:cNvPr descr="Table" id="4305" name="Google Shape;4305;p40">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40">
            <a:hlinkClick action="ppaction://hlinksldjump" r:id="rId4"/>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40">
            <a:hlinkClick action="ppaction://hlinksldjump" r:id="rId5"/>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40">
            <a:hlinkClick action="ppaction://hlinksldjump" r:id="rId6"/>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40">
            <a:hlinkClick action="ppaction://hlinksldjump" r:id="rId7"/>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40">
            <a:hlinkClick action="ppaction://hlinksldjump" r:id="rId8"/>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40">
            <a:hlinkClick action="ppaction://hlinksldjump" r:id="rId9"/>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40">
            <a:hlinkClick action="ppaction://hlinksldjump" r:id="rId10"/>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40">
            <a:hlinkClick action="ppaction://hlinksldjump" r:id="rId11"/>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40">
            <a:hlinkClick action="ppaction://hlinksldjump" r:id="rId12"/>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40">
            <a:hlinkClick action="ppaction://hlinksldjump" r:id="rId13"/>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40">
            <a:hlinkClick action="ppaction://hlinksldjump" r:id="rId14"/>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17" name="Google Shape;4317;p40"/>
          <p:cNvPicPr preferRelativeResize="0"/>
          <p:nvPr/>
        </p:nvPicPr>
        <p:blipFill>
          <a:blip r:embed="rId15">
            <a:alphaModFix/>
          </a:blip>
          <a:stretch>
            <a:fillRect/>
          </a:stretch>
        </p:blipFill>
        <p:spPr>
          <a:xfrm>
            <a:off x="9601200" y="5137425"/>
            <a:ext cx="1859525" cy="1484600"/>
          </a:xfrm>
          <a:prstGeom prst="rect">
            <a:avLst/>
          </a:prstGeom>
          <a:noFill/>
          <a:ln>
            <a:noFill/>
          </a:ln>
        </p:spPr>
      </p:pic>
      <p:sp>
        <p:nvSpPr>
          <p:cNvPr id="4318" name="Google Shape;4318;p40"/>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83</a:t>
            </a:r>
            <a:endParaRPr sz="3000">
              <a:latin typeface="Barlow Condensed"/>
              <a:ea typeface="Barlow Condensed"/>
              <a:cs typeface="Barlow Condensed"/>
              <a:sym typeface="Barlow Condensed"/>
            </a:endParaRPr>
          </a:p>
        </p:txBody>
      </p:sp>
      <p:sp>
        <p:nvSpPr>
          <p:cNvPr id="4319" name="Google Shape;4319;p40"/>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84</a:t>
            </a:r>
            <a:endParaRPr sz="3000">
              <a:latin typeface="Barlow Condensed"/>
              <a:ea typeface="Barlow Condensed"/>
              <a:cs typeface="Barlow Condensed"/>
              <a:sym typeface="Barlow Condensed"/>
            </a:endParaRPr>
          </a:p>
        </p:txBody>
      </p:sp>
      <p:sp>
        <p:nvSpPr>
          <p:cNvPr id="4320" name="Google Shape;4320;p40"/>
          <p:cNvSpPr txBox="1"/>
          <p:nvPr/>
        </p:nvSpPr>
        <p:spPr>
          <a:xfrm>
            <a:off x="795575" y="1090950"/>
            <a:ext cx="4844400" cy="691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en-US" sz="3000" u="sng">
                <a:solidFill>
                  <a:schemeClr val="dk1"/>
                </a:solidFill>
                <a:latin typeface="Barlow Condensed"/>
                <a:ea typeface="Barlow Condensed"/>
                <a:cs typeface="Barlow Condensed"/>
                <a:sym typeface="Barlow Condensed"/>
              </a:rPr>
              <a:t>Team Pictures</a:t>
            </a:r>
            <a:endParaRPr sz="3000" u="sng">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June 27, 2023		6PM</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en-US" sz="2200">
                <a:solidFill>
                  <a:schemeClr val="dk1"/>
                </a:solidFill>
                <a:latin typeface="Barlow Condensed"/>
                <a:ea typeface="Barlow Condensed"/>
                <a:cs typeface="Barlow Condensed"/>
                <a:sym typeface="Barlow Condensed"/>
              </a:rPr>
              <a:t>Say cheese!  Come be a part of the team photo and take advantage of having your swimmer(s) photographed.  Packages available.  Pricing will be shared prior to the date.</a:t>
            </a:r>
            <a:endParaRPr sz="22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5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en-US" sz="3000" u="sng">
                <a:solidFill>
                  <a:schemeClr val="dk1"/>
                </a:solidFill>
                <a:latin typeface="Barlow Condensed"/>
                <a:ea typeface="Barlow Condensed"/>
                <a:cs typeface="Barlow Condensed"/>
                <a:sym typeface="Barlow Condensed"/>
              </a:rPr>
              <a:t>Swim-A-Thon</a:t>
            </a:r>
            <a:endParaRPr sz="3000" u="sng">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June 27, 2023		7:00 - 8:00PM</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rPr lang="en-US" sz="2200">
                <a:solidFill>
                  <a:schemeClr val="dk1"/>
                </a:solidFill>
                <a:latin typeface="Barlow Condensed"/>
                <a:ea typeface="Barlow Condensed"/>
                <a:cs typeface="Barlow Condensed"/>
                <a:sym typeface="Barlow Condensed"/>
              </a:rPr>
              <a:t>Help raise money for the OC Otters by swimming!  Swim team members collect flat pledges or pledges per lap.  They then swim, swim, swim to see how much they can raise for the swim team!  This is such a fun time for all and a great </a:t>
            </a:r>
            <a:endParaRPr sz="22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rPr lang="en-US" sz="2200">
                <a:solidFill>
                  <a:schemeClr val="dk1"/>
                </a:solidFill>
                <a:latin typeface="Barlow Condensed"/>
                <a:ea typeface="Barlow Condensed"/>
                <a:cs typeface="Barlow Condensed"/>
                <a:sym typeface="Barlow Condensed"/>
              </a:rPr>
              <a:t>way to support the </a:t>
            </a:r>
            <a:endParaRPr sz="22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rPr lang="en-US" sz="2200">
                <a:solidFill>
                  <a:schemeClr val="dk1"/>
                </a:solidFill>
                <a:latin typeface="Barlow Condensed"/>
                <a:ea typeface="Barlow Condensed"/>
                <a:cs typeface="Barlow Condensed"/>
                <a:sym typeface="Barlow Condensed"/>
              </a:rPr>
              <a:t>team!</a:t>
            </a:r>
            <a:endParaRPr sz="22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sz="2400">
              <a:latin typeface="Barlow Condensed"/>
              <a:ea typeface="Barlow Condensed"/>
              <a:cs typeface="Barlow Condensed"/>
              <a:sym typeface="Barlow Condensed"/>
            </a:endParaRPr>
          </a:p>
          <a:p>
            <a:pPr indent="0" lvl="0" marL="0" rtl="0" algn="l">
              <a:spcBef>
                <a:spcPts val="0"/>
              </a:spcBef>
              <a:spcAft>
                <a:spcPts val="0"/>
              </a:spcAft>
              <a:buNone/>
            </a:pPr>
            <a:r>
              <a:t/>
            </a:r>
            <a:endParaRPr sz="2400">
              <a:latin typeface="Barlow Condensed"/>
              <a:ea typeface="Barlow Condensed"/>
              <a:cs typeface="Barlow Condensed"/>
              <a:sym typeface="Barlow Condensed"/>
            </a:endParaRPr>
          </a:p>
        </p:txBody>
      </p:sp>
      <p:sp>
        <p:nvSpPr>
          <p:cNvPr id="4321" name="Google Shape;4321;p40"/>
          <p:cNvSpPr txBox="1"/>
          <p:nvPr>
            <p:ph idx="2" type="body"/>
          </p:nvPr>
        </p:nvSpPr>
        <p:spPr>
          <a:xfrm>
            <a:off x="6529075" y="195050"/>
            <a:ext cx="5117400" cy="52929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100"/>
              <a:buFont typeface="Arial"/>
              <a:buNone/>
            </a:pPr>
            <a:r>
              <a:rPr lang="en-US" sz="3000" u="sng">
                <a:latin typeface="Barlow Condensed"/>
                <a:ea typeface="Barlow Condensed"/>
                <a:cs typeface="Barlow Condensed"/>
                <a:sym typeface="Barlow Condensed"/>
              </a:rPr>
              <a:t>Swim Team Banquet</a:t>
            </a:r>
            <a:endParaRPr sz="3000" u="sng">
              <a:latin typeface="Barlow Condensed"/>
              <a:ea typeface="Barlow Condensed"/>
              <a:cs typeface="Barlow Condensed"/>
              <a:sym typeface="Barlow Condensed"/>
            </a:endParaRPr>
          </a:p>
          <a:p>
            <a:pPr indent="0" lvl="0" marL="0" rtl="0" algn="l">
              <a:lnSpc>
                <a:spcPct val="100000"/>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July 27, 2023				6PM</a:t>
            </a:r>
            <a:endParaRPr sz="2400">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a:latin typeface="Barlow Condensed"/>
                <a:ea typeface="Barlow Condensed"/>
                <a:cs typeface="Barlow Condensed"/>
                <a:sym typeface="Barlow Condensed"/>
              </a:rPr>
              <a:t>Come celebrate a successful 2023 summer swim season!  The pool is open to swimmers as well as the membership at this time, so feel free to bring your swimsuit.  </a:t>
            </a:r>
            <a:endParaRPr sz="2400">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rPr lang="en-US" sz="2400">
                <a:latin typeface="Barlow Condensed"/>
                <a:ea typeface="Barlow Condensed"/>
                <a:cs typeface="Barlow Condensed"/>
                <a:sym typeface="Barlow Condensed"/>
              </a:rPr>
              <a:t>Each family participating is asked to bring a (side dish or dessert to share).  The team will provide the main dish and a cake.  Coaches will recap the season, share some awards with the swimmers, and hand out team trophies/medals/plaques.</a:t>
            </a:r>
            <a:endParaRPr sz="2400">
              <a:latin typeface="Barlow Condensed"/>
              <a:ea typeface="Barlow Condensed"/>
              <a:cs typeface="Barlow Condensed"/>
              <a:sym typeface="Barlow Condense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5" name="Shape 4325"/>
        <p:cNvGrpSpPr/>
        <p:nvPr/>
      </p:nvGrpSpPr>
      <p:grpSpPr>
        <a:xfrm>
          <a:off x="0" y="0"/>
          <a:ext cx="0" cy="0"/>
          <a:chOff x="0" y="0"/>
          <a:chExt cx="0" cy="0"/>
        </a:xfrm>
      </p:grpSpPr>
      <p:sp>
        <p:nvSpPr>
          <p:cNvPr id="4326" name="Google Shape;4326;p43"/>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3700"/>
              <a:buFont typeface="Barlow Semi Condensed Medium"/>
              <a:buNone/>
            </a:pPr>
            <a:r>
              <a:rPr lang="en-US"/>
              <a:t>TIME STANDARDS</a:t>
            </a:r>
            <a:endParaRPr/>
          </a:p>
        </p:txBody>
      </p:sp>
      <p:sp>
        <p:nvSpPr>
          <p:cNvPr descr="Table" id="4327" name="Google Shape;4327;p43">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43">
            <a:hlinkClick action="ppaction://hlinksldjump" r:id="rId4"/>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43">
            <a:hlinkClick action="ppaction://hlinksldjump" r:id="rId5"/>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43">
            <a:hlinkClick action="ppaction://hlinksldjump" r:id="rId6"/>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43">
            <a:hlinkClick action="ppaction://hlinksldjump" r:id="rId7"/>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43">
            <a:hlinkClick action="ppaction://hlinksldjump" r:id="rId8"/>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43">
            <a:hlinkClick action="ppaction://hlinksldjump" r:id="rId9"/>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43">
            <a:hlinkClick action="ppaction://hlinksldjump" r:id="rId10"/>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43">
            <a:hlinkClick action="ppaction://hlinksldjump" r:id="rId11"/>
          </p:cNvPr>
          <p:cNvSpPr/>
          <p:nvPr/>
        </p:nvSpPr>
        <p:spPr>
          <a:xfrm>
            <a:off x="11689488" y="2963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43">
            <a:hlinkClick action="ppaction://hlinksldjump" r:id="rId12"/>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43">
            <a:hlinkClick action="ppaction://hlinksldjump" r:id="rId13"/>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43">
            <a:hlinkClick action="ppaction://hlinksldjump" r:id="rId14"/>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43"/>
          <p:cNvSpPr txBox="1"/>
          <p:nvPr/>
        </p:nvSpPr>
        <p:spPr>
          <a:xfrm>
            <a:off x="769950" y="1450375"/>
            <a:ext cx="5067300" cy="33900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UNDERSTANDING SWIM MEET TIME STANDARDS</a:t>
            </a:r>
            <a:endParaRPr sz="3000" u="sng">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GRAL has an established set time standards which are modified every two years.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Time standards can be found at:</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u="sng">
                <a:solidFill>
                  <a:schemeClr val="hlink"/>
                </a:solidFill>
                <a:latin typeface="Barlow Condensed"/>
                <a:ea typeface="Barlow Condensed"/>
                <a:cs typeface="Barlow Condensed"/>
                <a:sym typeface="Barlow Condensed"/>
                <a:hlinkClick r:id="rId15"/>
              </a:rPr>
              <a:t> 2023 Time Standards (gralva.com)</a:t>
            </a:r>
            <a:endParaRPr sz="2400">
              <a:solidFill>
                <a:schemeClr val="dk1"/>
              </a:solidFill>
              <a:latin typeface="Barlow Condensed"/>
              <a:ea typeface="Barlow Condensed"/>
              <a:cs typeface="Barlow Condensed"/>
              <a:sym typeface="Barlow Condensed"/>
            </a:endParaRPr>
          </a:p>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4340" name="Google Shape;4340;p43"/>
          <p:cNvSpPr txBox="1"/>
          <p:nvPr/>
        </p:nvSpPr>
        <p:spPr>
          <a:xfrm>
            <a:off x="6461975" y="484400"/>
            <a:ext cx="5067300" cy="56826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DID YOU KNOW?</a:t>
            </a:r>
            <a:endParaRPr sz="3000" u="sng">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There are 5 age groups</a:t>
            </a:r>
            <a:endParaRPr sz="2400">
              <a:solidFill>
                <a:schemeClr val="dk1"/>
              </a:solidFill>
              <a:latin typeface="Barlow Condensed"/>
              <a:ea typeface="Barlow Condensed"/>
              <a:cs typeface="Barlow Condensed"/>
              <a:sym typeface="Barlow Condensed"/>
            </a:endParaRPr>
          </a:p>
          <a:p>
            <a:pPr indent="-381000" lvl="0" marL="74295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8 years and Under</a:t>
            </a:r>
            <a:endParaRPr sz="2400">
              <a:solidFill>
                <a:schemeClr val="dk1"/>
              </a:solidFill>
              <a:latin typeface="Barlow Condensed"/>
              <a:ea typeface="Barlow Condensed"/>
              <a:cs typeface="Barlow Condensed"/>
              <a:sym typeface="Barlow Condensed"/>
            </a:endParaRPr>
          </a:p>
          <a:p>
            <a:pPr indent="-381000" lvl="0" marL="74295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9-10 year olds</a:t>
            </a:r>
            <a:endParaRPr sz="2400">
              <a:solidFill>
                <a:schemeClr val="dk1"/>
              </a:solidFill>
              <a:latin typeface="Barlow Condensed"/>
              <a:ea typeface="Barlow Condensed"/>
              <a:cs typeface="Barlow Condensed"/>
              <a:sym typeface="Barlow Condensed"/>
            </a:endParaRPr>
          </a:p>
          <a:p>
            <a:pPr indent="-381000" lvl="0" marL="74295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11-12 year olds</a:t>
            </a:r>
            <a:endParaRPr sz="2400">
              <a:solidFill>
                <a:schemeClr val="dk1"/>
              </a:solidFill>
              <a:latin typeface="Barlow Condensed"/>
              <a:ea typeface="Barlow Condensed"/>
              <a:cs typeface="Barlow Condensed"/>
              <a:sym typeface="Barlow Condensed"/>
            </a:endParaRPr>
          </a:p>
          <a:p>
            <a:pPr indent="-381000" lvl="0" marL="74295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13-14 year olds</a:t>
            </a:r>
            <a:endParaRPr sz="2400">
              <a:solidFill>
                <a:schemeClr val="dk1"/>
              </a:solidFill>
              <a:latin typeface="Barlow Condensed"/>
              <a:ea typeface="Barlow Condensed"/>
              <a:cs typeface="Barlow Condensed"/>
              <a:sym typeface="Barlow Condensed"/>
            </a:endParaRPr>
          </a:p>
          <a:p>
            <a:pPr indent="-381000" lvl="0" marL="74295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15-18 year olds</a:t>
            </a:r>
            <a:endParaRPr sz="24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Old Church is a YARD pool</a:t>
            </a:r>
            <a:endParaRPr sz="24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There are 5 divisions of time standards for</a:t>
            </a:r>
            <a:endParaRPr sz="2400">
              <a:solidFill>
                <a:schemeClr val="dk1"/>
              </a:solidFill>
              <a:latin typeface="Barlow Condensed"/>
              <a:ea typeface="Barlow Condensed"/>
              <a:cs typeface="Barlow Condensed"/>
              <a:sym typeface="Barlow Condensed"/>
            </a:endParaRPr>
          </a:p>
          <a:p>
            <a:pPr indent="-381000" lvl="0" marL="74295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 each age group</a:t>
            </a:r>
            <a:endParaRPr sz="2400">
              <a:solidFill>
                <a:schemeClr val="dk1"/>
              </a:solidFill>
              <a:latin typeface="Barlow Condensed"/>
              <a:ea typeface="Barlow Condensed"/>
              <a:cs typeface="Barlow Condensed"/>
              <a:sym typeface="Barlow Condensed"/>
            </a:endParaRPr>
          </a:p>
          <a:p>
            <a:pPr indent="-381000" lvl="0" marL="74295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 each event, male and female</a:t>
            </a:r>
            <a:endParaRPr sz="2400">
              <a:solidFill>
                <a:schemeClr val="dk1"/>
              </a:solidFill>
              <a:latin typeface="Barlow Condensed"/>
              <a:ea typeface="Barlow Condensed"/>
              <a:cs typeface="Barlow Condensed"/>
              <a:sym typeface="Barlow Condensed"/>
            </a:endParaRPr>
          </a:p>
          <a:p>
            <a:pPr indent="-381000" lvl="0" marL="74295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both meters and yards (each pool varies either 25 yards or 25 meters). </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pic>
        <p:nvPicPr>
          <p:cNvPr id="4341" name="Google Shape;4341;p43"/>
          <p:cNvPicPr preferRelativeResize="0"/>
          <p:nvPr/>
        </p:nvPicPr>
        <p:blipFill>
          <a:blip r:embed="rId16">
            <a:alphaModFix/>
          </a:blip>
          <a:stretch>
            <a:fillRect/>
          </a:stretch>
        </p:blipFill>
        <p:spPr>
          <a:xfrm>
            <a:off x="2224780" y="4888200"/>
            <a:ext cx="1692000" cy="1692000"/>
          </a:xfrm>
          <a:prstGeom prst="rect">
            <a:avLst/>
          </a:prstGeom>
          <a:noFill/>
          <a:ln>
            <a:noFill/>
          </a:ln>
        </p:spPr>
      </p:pic>
      <p:grpSp>
        <p:nvGrpSpPr>
          <p:cNvPr id="4342" name="Google Shape;4342;p43"/>
          <p:cNvGrpSpPr/>
          <p:nvPr/>
        </p:nvGrpSpPr>
        <p:grpSpPr>
          <a:xfrm>
            <a:off x="9064750" y="5911725"/>
            <a:ext cx="2312651" cy="790050"/>
            <a:chOff x="9064750" y="5911725"/>
            <a:chExt cx="2312651" cy="790050"/>
          </a:xfrm>
        </p:grpSpPr>
        <p:pic>
          <p:nvPicPr>
            <p:cNvPr id="4343" name="Google Shape;4343;p43"/>
            <p:cNvPicPr preferRelativeResize="0"/>
            <p:nvPr/>
          </p:nvPicPr>
          <p:blipFill rotWithShape="1">
            <a:blip r:embed="rId17">
              <a:alphaModFix/>
            </a:blip>
            <a:srcRect b="18274" l="16540" r="13401" t="15054"/>
            <a:stretch/>
          </p:blipFill>
          <p:spPr>
            <a:xfrm>
              <a:off x="10217352" y="5911725"/>
              <a:ext cx="1160050" cy="731400"/>
            </a:xfrm>
            <a:prstGeom prst="rect">
              <a:avLst/>
            </a:prstGeom>
            <a:noFill/>
            <a:ln>
              <a:noFill/>
            </a:ln>
          </p:spPr>
        </p:pic>
        <p:sp>
          <p:nvSpPr>
            <p:cNvPr id="4344" name="Google Shape;4344;p43"/>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345" name="Google Shape;4345;p43"/>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346" name="Google Shape;4346;p43"/>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85</a:t>
            </a:r>
            <a:endParaRPr sz="3000">
              <a:latin typeface="Barlow Condensed"/>
              <a:ea typeface="Barlow Condensed"/>
              <a:cs typeface="Barlow Condensed"/>
              <a:sym typeface="Barlow Condensed"/>
            </a:endParaRPr>
          </a:p>
        </p:txBody>
      </p:sp>
      <p:sp>
        <p:nvSpPr>
          <p:cNvPr id="4347" name="Google Shape;4347;p43"/>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86</a:t>
            </a:r>
            <a:endParaRPr sz="3000">
              <a:latin typeface="Barlow Condensed"/>
              <a:ea typeface="Barlow Condensed"/>
              <a:cs typeface="Barlow Condensed"/>
              <a:sym typeface="Barlow Condense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1" name="Shape 4351"/>
        <p:cNvGrpSpPr/>
        <p:nvPr/>
      </p:nvGrpSpPr>
      <p:grpSpPr>
        <a:xfrm>
          <a:off x="0" y="0"/>
          <a:ext cx="0" cy="0"/>
          <a:chOff x="0" y="0"/>
          <a:chExt cx="0" cy="0"/>
        </a:xfrm>
      </p:grpSpPr>
      <p:sp>
        <p:nvSpPr>
          <p:cNvPr id="4352" name="Google Shape;4352;p44"/>
          <p:cNvSpPr txBox="1"/>
          <p:nvPr>
            <p:ph type="title"/>
          </p:nvPr>
        </p:nvSpPr>
        <p:spPr>
          <a:xfrm>
            <a:off x="795575" y="359550"/>
            <a:ext cx="4844400" cy="731400"/>
          </a:xfrm>
          <a:prstGeom prst="rect">
            <a:avLst/>
          </a:prstGeom>
          <a:solidFill>
            <a:schemeClr val="accent3"/>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TIME STANDARDS</a:t>
            </a:r>
            <a:endParaRPr/>
          </a:p>
        </p:txBody>
      </p:sp>
      <p:sp>
        <p:nvSpPr>
          <p:cNvPr id="4353" name="Google Shape;4353;p44"/>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Divisions are</a:t>
            </a:r>
            <a:endParaRPr sz="2400">
              <a:latin typeface="Barlow Condensed"/>
              <a:ea typeface="Barlow Condensed"/>
              <a:cs typeface="Barlow Condensed"/>
              <a:sym typeface="Barlow Condensed"/>
            </a:endParaRPr>
          </a:p>
          <a:p>
            <a:pPr indent="-381000" lvl="0" marL="85725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Novice (N)    </a:t>
            </a:r>
            <a:endParaRPr sz="2400">
              <a:latin typeface="Barlow Condensed"/>
              <a:ea typeface="Barlow Condensed"/>
              <a:cs typeface="Barlow Condensed"/>
              <a:sym typeface="Barlow Condensed"/>
            </a:endParaRPr>
          </a:p>
          <a:p>
            <a:pPr indent="0" lvl="0" marL="457200" rtl="0" algn="l">
              <a:lnSpc>
                <a:spcPct val="107916"/>
              </a:lnSpc>
              <a:spcBef>
                <a:spcPts val="0"/>
              </a:spcBef>
              <a:spcAft>
                <a:spcPts val="0"/>
              </a:spcAft>
              <a:buNone/>
            </a:pPr>
            <a:r>
              <a:rPr lang="en-US">
                <a:latin typeface="Barlow Condensed"/>
                <a:ea typeface="Barlow Condensed"/>
                <a:cs typeface="Barlow Condensed"/>
                <a:sym typeface="Barlow Condensed"/>
              </a:rPr>
              <a:t>         (anything slower than the Advance Standard)</a:t>
            </a:r>
            <a:endParaRPr>
              <a:latin typeface="Barlow Condensed"/>
              <a:ea typeface="Barlow Condensed"/>
              <a:cs typeface="Barlow Condensed"/>
              <a:sym typeface="Barlow Condensed"/>
            </a:endParaRPr>
          </a:p>
          <a:p>
            <a:pPr indent="-381000" lvl="0" marL="85725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 Advance (ADV)</a:t>
            </a:r>
            <a:endParaRPr sz="2400">
              <a:latin typeface="Barlow Condensed"/>
              <a:ea typeface="Barlow Condensed"/>
              <a:cs typeface="Barlow Condensed"/>
              <a:sym typeface="Barlow Condensed"/>
            </a:endParaRPr>
          </a:p>
          <a:p>
            <a:pPr indent="-381000" lvl="0" marL="85725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Junior Varsity (JV)</a:t>
            </a:r>
            <a:endParaRPr sz="2400">
              <a:latin typeface="Barlow Condensed"/>
              <a:ea typeface="Barlow Condensed"/>
              <a:cs typeface="Barlow Condensed"/>
              <a:sym typeface="Barlow Condensed"/>
            </a:endParaRPr>
          </a:p>
          <a:p>
            <a:pPr indent="-381000" lvl="0" marL="85725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Varsity (V) </a:t>
            </a:r>
            <a:endParaRPr sz="2400">
              <a:latin typeface="Barlow Condensed"/>
              <a:ea typeface="Barlow Condensed"/>
              <a:cs typeface="Barlow Condensed"/>
              <a:sym typeface="Barlow Condensed"/>
            </a:endParaRPr>
          </a:p>
          <a:p>
            <a:pPr indent="-381000" lvl="0" marL="85725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Senior Varsity (SV)</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SzPts val="1100"/>
              <a:buNone/>
            </a:pPr>
            <a:r>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It takes a Junior Varsity, Varsity or Senior Varsity time standard to automatically qualify for Champs.</a:t>
            </a:r>
            <a:endParaRPr sz="1400"/>
          </a:p>
          <a:p>
            <a:pPr indent="0" lvl="0" marL="0" rtl="0" algn="l">
              <a:lnSpc>
                <a:spcPct val="100000"/>
              </a:lnSpc>
              <a:spcBef>
                <a:spcPts val="0"/>
              </a:spcBef>
              <a:spcAft>
                <a:spcPts val="0"/>
              </a:spcAft>
              <a:buClr>
                <a:schemeClr val="dk1"/>
              </a:buClr>
              <a:buSzPts val="1100"/>
              <a:buFont typeface="Arial"/>
              <a:buNone/>
            </a:pPr>
            <a:r>
              <a:t/>
            </a:r>
            <a:endParaRPr sz="1400"/>
          </a:p>
          <a:p>
            <a:pPr indent="-228600" lvl="0" marL="457200" rtl="0" algn="l">
              <a:lnSpc>
                <a:spcPct val="115000"/>
              </a:lnSpc>
              <a:spcBef>
                <a:spcPts val="0"/>
              </a:spcBef>
              <a:spcAft>
                <a:spcPts val="0"/>
              </a:spcAft>
              <a:buSzPts val="1800"/>
              <a:buNone/>
            </a:pPr>
            <a:r>
              <a:t/>
            </a:r>
            <a:endParaRPr/>
          </a:p>
        </p:txBody>
      </p:sp>
      <p:sp>
        <p:nvSpPr>
          <p:cNvPr descr="Table" id="4354" name="Google Shape;4354;p44">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44">
            <a:hlinkClick action="ppaction://hlinksldjump" r:id="rId4"/>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44">
            <a:hlinkClick action="ppaction://hlinksldjump" r:id="rId5"/>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44">
            <a:hlinkClick action="ppaction://hlinksldjump" r:id="rId6"/>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44">
            <a:hlinkClick action="ppaction://hlinksldjump" r:id="rId7"/>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44">
            <a:hlinkClick action="ppaction://hlinksldjump" r:id="rId8"/>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44">
            <a:hlinkClick action="ppaction://hlinksldjump" r:id="rId9"/>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44">
            <a:hlinkClick action="ppaction://hlinksldjump" r:id="rId10"/>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44">
            <a:hlinkClick action="ppaction://hlinksldjump" r:id="rId11"/>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44">
            <a:hlinkClick action="ppaction://hlinksldjump" r:id="rId12"/>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44">
            <a:hlinkClick action="ppaction://hlinksldjump" r:id="rId13"/>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65" name="Google Shape;4365;p44"/>
          <p:cNvPicPr preferRelativeResize="0"/>
          <p:nvPr/>
        </p:nvPicPr>
        <p:blipFill>
          <a:blip r:embed="rId14">
            <a:alphaModFix/>
          </a:blip>
          <a:stretch>
            <a:fillRect/>
          </a:stretch>
        </p:blipFill>
        <p:spPr>
          <a:xfrm>
            <a:off x="7197821" y="1176775"/>
            <a:ext cx="3599475" cy="4491551"/>
          </a:xfrm>
          <a:prstGeom prst="rect">
            <a:avLst/>
          </a:prstGeom>
          <a:noFill/>
          <a:ln>
            <a:noFill/>
          </a:ln>
        </p:spPr>
      </p:pic>
      <p:pic>
        <p:nvPicPr>
          <p:cNvPr id="4366" name="Google Shape;4366;p44"/>
          <p:cNvPicPr preferRelativeResize="0"/>
          <p:nvPr/>
        </p:nvPicPr>
        <p:blipFill>
          <a:blip r:embed="rId15">
            <a:alphaModFix/>
          </a:blip>
          <a:stretch>
            <a:fillRect/>
          </a:stretch>
        </p:blipFill>
        <p:spPr>
          <a:xfrm>
            <a:off x="7473050" y="2375725"/>
            <a:ext cx="3057175" cy="3031900"/>
          </a:xfrm>
          <a:prstGeom prst="rect">
            <a:avLst/>
          </a:prstGeom>
          <a:noFill/>
          <a:ln>
            <a:noFill/>
          </a:ln>
        </p:spPr>
      </p:pic>
      <p:sp>
        <p:nvSpPr>
          <p:cNvPr id="4367" name="Google Shape;4367;p44"/>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87</a:t>
            </a:r>
            <a:endParaRPr sz="3000">
              <a:latin typeface="Barlow Condensed"/>
              <a:ea typeface="Barlow Condensed"/>
              <a:cs typeface="Barlow Condensed"/>
              <a:sym typeface="Barlow Condensed"/>
            </a:endParaRPr>
          </a:p>
        </p:txBody>
      </p:sp>
      <p:sp>
        <p:nvSpPr>
          <p:cNvPr id="4368" name="Google Shape;4368;p44"/>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88</a:t>
            </a:r>
            <a:endParaRPr sz="3000">
              <a:latin typeface="Barlow Condensed"/>
              <a:ea typeface="Barlow Condensed"/>
              <a:cs typeface="Barlow Condensed"/>
              <a:sym typeface="Barlow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2" name="Shape 4372"/>
        <p:cNvGrpSpPr/>
        <p:nvPr/>
      </p:nvGrpSpPr>
      <p:grpSpPr>
        <a:xfrm>
          <a:off x="0" y="0"/>
          <a:ext cx="0" cy="0"/>
          <a:chOff x="0" y="0"/>
          <a:chExt cx="0" cy="0"/>
        </a:xfrm>
      </p:grpSpPr>
      <p:sp>
        <p:nvSpPr>
          <p:cNvPr id="4373" name="Google Shape;4373;p47"/>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3700"/>
              <a:buFont typeface="Barlow Semi Condensed Medium"/>
              <a:buNone/>
            </a:pPr>
            <a:r>
              <a:rPr lang="en-US"/>
              <a:t>READING THE RESULTS</a:t>
            </a:r>
            <a:endParaRPr/>
          </a:p>
        </p:txBody>
      </p:sp>
      <p:sp>
        <p:nvSpPr>
          <p:cNvPr id="4374" name="Google Shape;4374;p47"/>
          <p:cNvSpPr txBox="1"/>
          <p:nvPr>
            <p:ph idx="2" type="body"/>
          </p:nvPr>
        </p:nvSpPr>
        <p:spPr>
          <a:xfrm>
            <a:off x="791475" y="1181800"/>
            <a:ext cx="4844400" cy="127311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GRAL scores 6 places deep in all divisions in all individual events.  </a:t>
            </a:r>
            <a:r>
              <a:rPr lang="en-US" sz="2400">
                <a:latin typeface="Barlow Condensed"/>
                <a:ea typeface="Barlow Condensed"/>
                <a:cs typeface="Barlow Condensed"/>
                <a:sym typeface="Barlow Condensed"/>
              </a:rPr>
              <a:t>Due to there being 5 divisions in each age group of each event at meets, </a:t>
            </a:r>
            <a:r>
              <a:rPr lang="en-US" sz="2400">
                <a:latin typeface="Barlow Condensed"/>
                <a:ea typeface="Barlow Condensed"/>
                <a:cs typeface="Barlow Condensed"/>
                <a:sym typeface="Barlow Condensed"/>
              </a:rPr>
              <a:t>it </a:t>
            </a:r>
            <a:r>
              <a:rPr lang="en-US" sz="2400">
                <a:latin typeface="Barlow Condensed"/>
                <a:ea typeface="Barlow Condensed"/>
                <a:cs typeface="Barlow Condensed"/>
                <a:sym typeface="Barlow Condensed"/>
              </a:rPr>
              <a:t>is possible to have -</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 first place finishes </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1400">
                <a:latin typeface="Barlow Condensed"/>
                <a:ea typeface="Barlow Condensed"/>
                <a:cs typeface="Barlow Condensed"/>
                <a:sym typeface="Barlow Condensed"/>
              </a:rPr>
              <a:t>              </a:t>
            </a:r>
            <a:r>
              <a:rPr lang="en-US" sz="1400">
                <a:latin typeface="Barlow Condensed"/>
                <a:ea typeface="Barlow Condensed"/>
                <a:cs typeface="Barlow Condensed"/>
                <a:sym typeface="Barlow Condensed"/>
              </a:rPr>
              <a:t>in the same age group (one per division)</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 second place finishes</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1400">
                <a:latin typeface="Barlow Condensed"/>
                <a:ea typeface="Barlow Condensed"/>
                <a:cs typeface="Barlow Condensed"/>
                <a:sym typeface="Barlow Condensed"/>
              </a:rPr>
              <a:t>             </a:t>
            </a:r>
            <a:r>
              <a:rPr lang="en-US" sz="1400">
                <a:latin typeface="Barlow Condensed"/>
                <a:ea typeface="Barlow Condensed"/>
                <a:cs typeface="Barlow Condensed"/>
                <a:sym typeface="Barlow Condensed"/>
              </a:rPr>
              <a:t> in the same age group (one per division)</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 thirds place finishes</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1400">
                <a:latin typeface="Barlow Condensed"/>
                <a:ea typeface="Barlow Condensed"/>
                <a:cs typeface="Barlow Condensed"/>
                <a:sym typeface="Barlow Condensed"/>
              </a:rPr>
              <a:t>             in the same age group (one per division)</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 fourth </a:t>
            </a:r>
            <a:r>
              <a:rPr lang="en-US" sz="2400">
                <a:latin typeface="Barlow Condensed"/>
                <a:ea typeface="Barlow Condensed"/>
                <a:cs typeface="Barlow Condensed"/>
                <a:sym typeface="Barlow Condensed"/>
              </a:rPr>
              <a:t>place</a:t>
            </a:r>
            <a:r>
              <a:rPr lang="en-US" sz="2400">
                <a:latin typeface="Barlow Condensed"/>
                <a:ea typeface="Barlow Condensed"/>
                <a:cs typeface="Barlow Condensed"/>
                <a:sym typeface="Barlow Condensed"/>
              </a:rPr>
              <a:t> finishes</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1400">
                <a:latin typeface="Barlow Condensed"/>
                <a:ea typeface="Barlow Condensed"/>
                <a:cs typeface="Barlow Condensed"/>
                <a:sym typeface="Barlow Condensed"/>
              </a:rPr>
              <a:t>            </a:t>
            </a:r>
            <a:r>
              <a:rPr lang="en-US" sz="1400">
                <a:latin typeface="Barlow Condensed"/>
                <a:ea typeface="Barlow Condensed"/>
                <a:cs typeface="Barlow Condensed"/>
                <a:sym typeface="Barlow Condensed"/>
              </a:rPr>
              <a:t> in the same age group (one per division)</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 fifth place finishes</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1400">
                <a:latin typeface="Barlow Condensed"/>
                <a:ea typeface="Barlow Condensed"/>
                <a:cs typeface="Barlow Condensed"/>
                <a:sym typeface="Barlow Condensed"/>
              </a:rPr>
              <a:t>             in the same age group (one per division)</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5 sixth place finishes</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1400">
                <a:latin typeface="Barlow Condensed"/>
                <a:ea typeface="Barlow Condensed"/>
                <a:cs typeface="Barlow Condensed"/>
                <a:sym typeface="Barlow Condensed"/>
              </a:rPr>
              <a:t>            in the same age group (one per division)</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1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2400">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t/>
            </a:r>
            <a:endParaRPr sz="2400">
              <a:latin typeface="Barlow Condensed"/>
              <a:ea typeface="Barlow Condensed"/>
              <a:cs typeface="Barlow Condensed"/>
              <a:sym typeface="Barlow Condensed"/>
            </a:endParaRPr>
          </a:p>
        </p:txBody>
      </p:sp>
      <p:sp>
        <p:nvSpPr>
          <p:cNvPr descr="Table" id="4375" name="Google Shape;4375;p47">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47">
            <a:hlinkClick action="ppaction://hlinksldjump" r:id="rId4"/>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47">
            <a:hlinkClick action="ppaction://hlinksldjump" r:id="rId5"/>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47">
            <a:hlinkClick action="ppaction://hlinksldjump" r:id="rId6"/>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47">
            <a:hlinkClick action="ppaction://hlinksldjump" r:id="rId7"/>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47">
            <a:hlinkClick action="ppaction://hlinksldjump" r:id="rId8"/>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47">
            <a:hlinkClick action="ppaction://hlinksldjump" r:id="rId9"/>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47">
            <a:hlinkClick action="ppaction://hlinksldjump" r:id="rId10"/>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47">
            <a:hlinkClick action="ppaction://hlinksldjump" r:id="rId11"/>
          </p:cNvPr>
          <p:cNvSpPr/>
          <p:nvPr/>
        </p:nvSpPr>
        <p:spPr>
          <a:xfrm>
            <a:off x="11689488" y="3925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47">
            <a:hlinkClick action="ppaction://hlinksldjump" r:id="rId12"/>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47">
            <a:hlinkClick action="ppaction://hlinksldjump" r:id="rId13"/>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47"/>
          <p:cNvSpPr txBox="1"/>
          <p:nvPr/>
        </p:nvSpPr>
        <p:spPr>
          <a:xfrm>
            <a:off x="6589400" y="519275"/>
            <a:ext cx="4844400" cy="55164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R</a:t>
            </a:r>
            <a:r>
              <a:rPr lang="en-US" sz="2200">
                <a:solidFill>
                  <a:schemeClr val="dk1"/>
                </a:solidFill>
                <a:latin typeface="Barlow Condensed"/>
                <a:ea typeface="Barlow Condensed"/>
                <a:cs typeface="Barlow Condensed"/>
                <a:sym typeface="Barlow Condensed"/>
              </a:rPr>
              <a:t>esults will be posted at each meet and final results will be emailed once the meet has been verified by GRAL.</a:t>
            </a:r>
            <a:endParaRPr sz="22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t/>
            </a:r>
            <a:endParaRPr sz="10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sz="2200">
                <a:solidFill>
                  <a:schemeClr val="dk1"/>
                </a:solidFill>
                <a:latin typeface="Barlow Condensed"/>
                <a:ea typeface="Barlow Condensed"/>
                <a:cs typeface="Barlow Condensed"/>
                <a:sym typeface="Barlow Condensed"/>
              </a:rPr>
              <a:t>Each swimmer earns points in the division they were listed at when they entered that particular meet.  If they swim a faster time and move up a division, you will see that in the results, and the following meet, they will be entered and scored in their new division standard.</a:t>
            </a:r>
            <a:endParaRPr sz="22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t/>
            </a:r>
            <a:endParaRPr sz="1000">
              <a:solidFill>
                <a:schemeClr val="dk1"/>
              </a:solidFill>
              <a:latin typeface="Barlow Condensed"/>
              <a:ea typeface="Barlow Condensed"/>
              <a:cs typeface="Barlow Condensed"/>
              <a:sym typeface="Barlow Condensed"/>
            </a:endParaRPr>
          </a:p>
          <a:p>
            <a:pPr indent="0" lvl="0" marL="0" rtl="0" algn="l">
              <a:lnSpc>
                <a:spcPct val="107916"/>
              </a:lnSpc>
              <a:spcBef>
                <a:spcPts val="0"/>
              </a:spcBef>
              <a:spcAft>
                <a:spcPts val="0"/>
              </a:spcAft>
              <a:buClr>
                <a:schemeClr val="dk1"/>
              </a:buClr>
              <a:buSzPts val="1100"/>
              <a:buFont typeface="Arial"/>
              <a:buNone/>
            </a:pPr>
            <a:r>
              <a:rPr lang="en-US" sz="2200">
                <a:solidFill>
                  <a:schemeClr val="dk1"/>
                </a:solidFill>
                <a:latin typeface="Barlow Condensed"/>
                <a:ea typeface="Barlow Condensed"/>
                <a:cs typeface="Barlow Condensed"/>
                <a:sym typeface="Barlow Condensed"/>
              </a:rPr>
              <a:t>Entry times will always be the fastest time the swimmer has had in the past 2 years.  If they swim slower one meet, their faster time will still be used as their entry time.</a:t>
            </a:r>
            <a:endParaRPr sz="22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grpSp>
        <p:nvGrpSpPr>
          <p:cNvPr id="4387" name="Google Shape;4387;p47"/>
          <p:cNvGrpSpPr/>
          <p:nvPr/>
        </p:nvGrpSpPr>
        <p:grpSpPr>
          <a:xfrm>
            <a:off x="9064750" y="5911725"/>
            <a:ext cx="2312651" cy="790050"/>
            <a:chOff x="9064750" y="5911725"/>
            <a:chExt cx="2312651" cy="790050"/>
          </a:xfrm>
        </p:grpSpPr>
        <p:pic>
          <p:nvPicPr>
            <p:cNvPr id="4388" name="Google Shape;4388;p47"/>
            <p:cNvPicPr preferRelativeResize="0"/>
            <p:nvPr/>
          </p:nvPicPr>
          <p:blipFill rotWithShape="1">
            <a:blip r:embed="rId14">
              <a:alphaModFix/>
            </a:blip>
            <a:srcRect b="18274" l="16540" r="13401" t="15054"/>
            <a:stretch/>
          </p:blipFill>
          <p:spPr>
            <a:xfrm>
              <a:off x="10217352" y="5911725"/>
              <a:ext cx="1160050" cy="731400"/>
            </a:xfrm>
            <a:prstGeom prst="rect">
              <a:avLst/>
            </a:prstGeom>
            <a:noFill/>
            <a:ln>
              <a:noFill/>
            </a:ln>
          </p:spPr>
        </p:pic>
        <p:sp>
          <p:nvSpPr>
            <p:cNvPr id="4389" name="Google Shape;4389;p47"/>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390" name="Google Shape;4390;p47"/>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391" name="Google Shape;4391;p47"/>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89</a:t>
            </a:r>
            <a:endParaRPr sz="3000">
              <a:latin typeface="Barlow Condensed"/>
              <a:ea typeface="Barlow Condensed"/>
              <a:cs typeface="Barlow Condensed"/>
              <a:sym typeface="Barlow Condensed"/>
            </a:endParaRPr>
          </a:p>
        </p:txBody>
      </p:sp>
      <p:sp>
        <p:nvSpPr>
          <p:cNvPr id="4392" name="Google Shape;4392;p47"/>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90</a:t>
            </a:r>
            <a:endParaRPr sz="3000">
              <a:latin typeface="Barlow Condensed"/>
              <a:ea typeface="Barlow Condensed"/>
              <a:cs typeface="Barlow Condensed"/>
              <a:sym typeface="Barlow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6" name="Shape 4396"/>
        <p:cNvGrpSpPr/>
        <p:nvPr/>
      </p:nvGrpSpPr>
      <p:grpSpPr>
        <a:xfrm>
          <a:off x="0" y="0"/>
          <a:ext cx="0" cy="0"/>
          <a:chOff x="0" y="0"/>
          <a:chExt cx="0" cy="0"/>
        </a:xfrm>
      </p:grpSpPr>
      <p:sp>
        <p:nvSpPr>
          <p:cNvPr id="4397" name="Google Shape;4397;p48"/>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READING THE RESULTS</a:t>
            </a:r>
            <a:endParaRPr/>
          </a:p>
        </p:txBody>
      </p:sp>
      <p:sp>
        <p:nvSpPr>
          <p:cNvPr descr="Table" id="4398" name="Google Shape;4398;p48">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48">
            <a:hlinkClick action="ppaction://hlinksldjump" r:id="rId4"/>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48">
            <a:hlinkClick action="ppaction://hlinksldjump" r:id="rId5"/>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48">
            <a:hlinkClick action="ppaction://hlinksldjump" r:id="rId6"/>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48">
            <a:hlinkClick action="ppaction://hlinksldjump" r:id="rId7"/>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48">
            <a:hlinkClick action="ppaction://hlinksldjump" r:id="rId8"/>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48">
            <a:hlinkClick action="ppaction://hlinksldjump" r:id="rId9"/>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48">
            <a:hlinkClick action="ppaction://hlinksldjump" r:id="rId10"/>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48">
            <a:hlinkClick action="ppaction://hlinksldjump" r:id="rId11"/>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48">
            <a:hlinkClick action="ppaction://hlinksldjump" r:id="rId12"/>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08" name="Google Shape;4408;p48"/>
          <p:cNvPicPr preferRelativeResize="0"/>
          <p:nvPr/>
        </p:nvPicPr>
        <p:blipFill>
          <a:blip r:embed="rId13">
            <a:alphaModFix/>
          </a:blip>
          <a:stretch>
            <a:fillRect/>
          </a:stretch>
        </p:blipFill>
        <p:spPr>
          <a:xfrm>
            <a:off x="765612" y="1988400"/>
            <a:ext cx="10716874" cy="3417204"/>
          </a:xfrm>
          <a:prstGeom prst="rect">
            <a:avLst/>
          </a:prstGeom>
          <a:noFill/>
          <a:ln>
            <a:noFill/>
          </a:ln>
        </p:spPr>
      </p:pic>
      <p:pic>
        <p:nvPicPr>
          <p:cNvPr id="4409" name="Google Shape;4409;p48"/>
          <p:cNvPicPr preferRelativeResize="0"/>
          <p:nvPr/>
        </p:nvPicPr>
        <p:blipFill>
          <a:blip r:embed="rId14">
            <a:alphaModFix/>
          </a:blip>
          <a:stretch>
            <a:fillRect/>
          </a:stretch>
        </p:blipFill>
        <p:spPr>
          <a:xfrm>
            <a:off x="7096945" y="287802"/>
            <a:ext cx="1303100" cy="1305823"/>
          </a:xfrm>
          <a:prstGeom prst="rect">
            <a:avLst/>
          </a:prstGeom>
          <a:noFill/>
          <a:ln>
            <a:noFill/>
          </a:ln>
        </p:spPr>
      </p:pic>
      <p:grpSp>
        <p:nvGrpSpPr>
          <p:cNvPr id="4410" name="Google Shape;4410;p48"/>
          <p:cNvGrpSpPr/>
          <p:nvPr/>
        </p:nvGrpSpPr>
        <p:grpSpPr>
          <a:xfrm>
            <a:off x="949025" y="1263375"/>
            <a:ext cx="913200" cy="984400"/>
            <a:chOff x="949025" y="1263375"/>
            <a:chExt cx="913200" cy="984400"/>
          </a:xfrm>
        </p:grpSpPr>
        <p:sp>
          <p:nvSpPr>
            <p:cNvPr id="4411" name="Google Shape;4411;p48"/>
            <p:cNvSpPr txBox="1"/>
            <p:nvPr/>
          </p:nvSpPr>
          <p:spPr>
            <a:xfrm>
              <a:off x="949025" y="1263375"/>
              <a:ext cx="913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FF0000"/>
                  </a:solidFill>
                  <a:latin typeface="Barlow Semi Condensed"/>
                  <a:ea typeface="Barlow Semi Condensed"/>
                  <a:cs typeface="Barlow Semi Condensed"/>
                  <a:sym typeface="Barlow Semi Condensed"/>
                </a:rPr>
                <a:t>EVENT #</a:t>
              </a:r>
              <a:endParaRPr>
                <a:solidFill>
                  <a:srgbClr val="FF0000"/>
                </a:solidFill>
                <a:latin typeface="Barlow Semi Condensed"/>
                <a:ea typeface="Barlow Semi Condensed"/>
                <a:cs typeface="Barlow Semi Condensed"/>
                <a:sym typeface="Barlow Semi Condensed"/>
              </a:endParaRPr>
            </a:p>
          </p:txBody>
        </p:sp>
        <p:cxnSp>
          <p:nvCxnSpPr>
            <p:cNvPr id="4412" name="Google Shape;4412;p48"/>
            <p:cNvCxnSpPr/>
            <p:nvPr/>
          </p:nvCxnSpPr>
          <p:spPr>
            <a:xfrm>
              <a:off x="1405625" y="1556125"/>
              <a:ext cx="0" cy="441300"/>
            </a:xfrm>
            <a:prstGeom prst="straightConnector1">
              <a:avLst/>
            </a:prstGeom>
            <a:noFill/>
            <a:ln cap="flat" cmpd="sng" w="28575">
              <a:solidFill>
                <a:srgbClr val="FF0000"/>
              </a:solidFill>
              <a:prstDash val="solid"/>
              <a:round/>
              <a:headEnd len="med" w="med" type="none"/>
              <a:tailEnd len="med" w="med" type="stealth"/>
            </a:ln>
          </p:spPr>
        </p:cxnSp>
        <p:sp>
          <p:nvSpPr>
            <p:cNvPr id="4413" name="Google Shape;4413;p48"/>
            <p:cNvSpPr/>
            <p:nvPr/>
          </p:nvSpPr>
          <p:spPr>
            <a:xfrm>
              <a:off x="1020650" y="2023375"/>
              <a:ext cx="841500" cy="224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4" name="Google Shape;4414;p48"/>
          <p:cNvGrpSpPr/>
          <p:nvPr/>
        </p:nvGrpSpPr>
        <p:grpSpPr>
          <a:xfrm>
            <a:off x="1349075" y="2023375"/>
            <a:ext cx="1032025" cy="1141475"/>
            <a:chOff x="1349075" y="2023375"/>
            <a:chExt cx="1032025" cy="1141475"/>
          </a:xfrm>
        </p:grpSpPr>
        <p:sp>
          <p:nvSpPr>
            <p:cNvPr id="4415" name="Google Shape;4415;p48"/>
            <p:cNvSpPr txBox="1"/>
            <p:nvPr/>
          </p:nvSpPr>
          <p:spPr>
            <a:xfrm>
              <a:off x="1349075" y="2549250"/>
              <a:ext cx="972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9900FF"/>
                  </a:solidFill>
                  <a:latin typeface="Barlow Semi Condensed"/>
                  <a:ea typeface="Barlow Semi Condensed"/>
                  <a:cs typeface="Barlow Semi Condensed"/>
                  <a:sym typeface="Barlow Semi Condensed"/>
                </a:rPr>
                <a:t>SWIMMER’S GENDER</a:t>
              </a:r>
              <a:endParaRPr>
                <a:solidFill>
                  <a:srgbClr val="9900FF"/>
                </a:solidFill>
                <a:latin typeface="Barlow Semi Condensed"/>
                <a:ea typeface="Barlow Semi Condensed"/>
                <a:cs typeface="Barlow Semi Condensed"/>
                <a:sym typeface="Barlow Semi Condensed"/>
              </a:endParaRPr>
            </a:p>
          </p:txBody>
        </p:sp>
        <p:cxnSp>
          <p:nvCxnSpPr>
            <p:cNvPr id="4416" name="Google Shape;4416;p48"/>
            <p:cNvCxnSpPr/>
            <p:nvPr/>
          </p:nvCxnSpPr>
          <p:spPr>
            <a:xfrm flipH="1" rot="10800000">
              <a:off x="1885950" y="2245950"/>
              <a:ext cx="257100" cy="402000"/>
            </a:xfrm>
            <a:prstGeom prst="straightConnector1">
              <a:avLst/>
            </a:prstGeom>
            <a:noFill/>
            <a:ln cap="flat" cmpd="sng" w="28575">
              <a:solidFill>
                <a:srgbClr val="9900FF"/>
              </a:solidFill>
              <a:prstDash val="solid"/>
              <a:round/>
              <a:headEnd len="med" w="med" type="none"/>
              <a:tailEnd len="med" w="med" type="stealth"/>
            </a:ln>
          </p:spPr>
        </p:cxnSp>
        <p:sp>
          <p:nvSpPr>
            <p:cNvPr id="4417" name="Google Shape;4417;p48"/>
            <p:cNvSpPr/>
            <p:nvPr/>
          </p:nvSpPr>
          <p:spPr>
            <a:xfrm>
              <a:off x="1905000" y="2023375"/>
              <a:ext cx="476100" cy="224400"/>
            </a:xfrm>
            <a:prstGeom prst="rect">
              <a:avLst/>
            </a:prstGeom>
            <a:no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8" name="Google Shape;4418;p48"/>
          <p:cNvGrpSpPr/>
          <p:nvPr/>
        </p:nvGrpSpPr>
        <p:grpSpPr>
          <a:xfrm>
            <a:off x="2227025" y="1034775"/>
            <a:ext cx="913200" cy="1213000"/>
            <a:chOff x="2227025" y="1034775"/>
            <a:chExt cx="913200" cy="1213000"/>
          </a:xfrm>
        </p:grpSpPr>
        <p:sp>
          <p:nvSpPr>
            <p:cNvPr id="4419" name="Google Shape;4419;p48"/>
            <p:cNvSpPr/>
            <p:nvPr/>
          </p:nvSpPr>
          <p:spPr>
            <a:xfrm>
              <a:off x="2381100" y="2023375"/>
              <a:ext cx="552600" cy="224400"/>
            </a:xfrm>
            <a:prstGeom prst="rect">
              <a:avLst/>
            </a:pr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48"/>
            <p:cNvSpPr txBox="1"/>
            <p:nvPr/>
          </p:nvSpPr>
          <p:spPr>
            <a:xfrm>
              <a:off x="2227025" y="1034775"/>
              <a:ext cx="913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38761D"/>
                  </a:solidFill>
                  <a:latin typeface="Barlow Semi Condensed"/>
                  <a:ea typeface="Barlow Semi Condensed"/>
                  <a:cs typeface="Barlow Semi Condensed"/>
                  <a:sym typeface="Barlow Semi Condensed"/>
                </a:rPr>
                <a:t>AGE GROUP</a:t>
              </a:r>
              <a:endParaRPr>
                <a:solidFill>
                  <a:srgbClr val="38761D"/>
                </a:solidFill>
                <a:latin typeface="Barlow Semi Condensed"/>
                <a:ea typeface="Barlow Semi Condensed"/>
                <a:cs typeface="Barlow Semi Condensed"/>
                <a:sym typeface="Barlow Semi Condensed"/>
              </a:endParaRPr>
            </a:p>
          </p:txBody>
        </p:sp>
        <p:cxnSp>
          <p:nvCxnSpPr>
            <p:cNvPr id="4421" name="Google Shape;4421;p48"/>
            <p:cNvCxnSpPr/>
            <p:nvPr/>
          </p:nvCxnSpPr>
          <p:spPr>
            <a:xfrm>
              <a:off x="2674100" y="1556125"/>
              <a:ext cx="0" cy="441300"/>
            </a:xfrm>
            <a:prstGeom prst="straightConnector1">
              <a:avLst/>
            </a:prstGeom>
            <a:noFill/>
            <a:ln cap="flat" cmpd="sng" w="28575">
              <a:solidFill>
                <a:srgbClr val="38761D"/>
              </a:solidFill>
              <a:prstDash val="solid"/>
              <a:round/>
              <a:headEnd len="med" w="med" type="none"/>
              <a:tailEnd len="med" w="med" type="stealth"/>
            </a:ln>
          </p:spPr>
        </p:cxnSp>
      </p:grpSp>
      <p:grpSp>
        <p:nvGrpSpPr>
          <p:cNvPr id="4422" name="Google Shape;4422;p48"/>
          <p:cNvGrpSpPr/>
          <p:nvPr/>
        </p:nvGrpSpPr>
        <p:grpSpPr>
          <a:xfrm>
            <a:off x="2933700" y="1034775"/>
            <a:ext cx="913200" cy="1213000"/>
            <a:chOff x="2933700" y="1034775"/>
            <a:chExt cx="913200" cy="1213000"/>
          </a:xfrm>
        </p:grpSpPr>
        <p:sp>
          <p:nvSpPr>
            <p:cNvPr id="4423" name="Google Shape;4423;p48"/>
            <p:cNvSpPr txBox="1"/>
            <p:nvPr/>
          </p:nvSpPr>
          <p:spPr>
            <a:xfrm>
              <a:off x="2933700" y="1034775"/>
              <a:ext cx="913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0000FF"/>
                  </a:solidFill>
                  <a:latin typeface="Barlow Semi Condensed"/>
                  <a:ea typeface="Barlow Semi Condensed"/>
                  <a:cs typeface="Barlow Semi Condensed"/>
                  <a:sym typeface="Barlow Semi Condensed"/>
                </a:rPr>
                <a:t>DISTANCE SWAM</a:t>
              </a:r>
              <a:endParaRPr>
                <a:solidFill>
                  <a:srgbClr val="0000FF"/>
                </a:solidFill>
                <a:latin typeface="Barlow Semi Condensed"/>
                <a:ea typeface="Barlow Semi Condensed"/>
                <a:cs typeface="Barlow Semi Condensed"/>
                <a:sym typeface="Barlow Semi Condensed"/>
              </a:endParaRPr>
            </a:p>
          </p:txBody>
        </p:sp>
        <p:cxnSp>
          <p:nvCxnSpPr>
            <p:cNvPr id="4424" name="Google Shape;4424;p48"/>
            <p:cNvCxnSpPr/>
            <p:nvPr/>
          </p:nvCxnSpPr>
          <p:spPr>
            <a:xfrm flipH="1">
              <a:off x="3065700" y="1543050"/>
              <a:ext cx="325200" cy="458700"/>
            </a:xfrm>
            <a:prstGeom prst="straightConnector1">
              <a:avLst/>
            </a:prstGeom>
            <a:noFill/>
            <a:ln cap="flat" cmpd="sng" w="28575">
              <a:solidFill>
                <a:srgbClr val="0000FF"/>
              </a:solidFill>
              <a:prstDash val="solid"/>
              <a:round/>
              <a:headEnd len="med" w="med" type="none"/>
              <a:tailEnd len="med" w="med" type="stealth"/>
            </a:ln>
          </p:spPr>
        </p:cxnSp>
        <p:sp>
          <p:nvSpPr>
            <p:cNvPr id="4425" name="Google Shape;4425;p48"/>
            <p:cNvSpPr/>
            <p:nvPr/>
          </p:nvSpPr>
          <p:spPr>
            <a:xfrm>
              <a:off x="2933700" y="2023375"/>
              <a:ext cx="257100" cy="2244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6" name="Google Shape;4426;p48"/>
          <p:cNvSpPr/>
          <p:nvPr/>
        </p:nvSpPr>
        <p:spPr>
          <a:xfrm>
            <a:off x="1614500" y="3657600"/>
            <a:ext cx="1557300" cy="1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27" name="Google Shape;4427;p48"/>
          <p:cNvGrpSpPr/>
          <p:nvPr/>
        </p:nvGrpSpPr>
        <p:grpSpPr>
          <a:xfrm>
            <a:off x="3214550" y="1142475"/>
            <a:ext cx="2319350" cy="1105300"/>
            <a:chOff x="3214550" y="1142475"/>
            <a:chExt cx="2319350" cy="1105300"/>
          </a:xfrm>
        </p:grpSpPr>
        <p:sp>
          <p:nvSpPr>
            <p:cNvPr id="4428" name="Google Shape;4428;p48"/>
            <p:cNvSpPr txBox="1"/>
            <p:nvPr/>
          </p:nvSpPr>
          <p:spPr>
            <a:xfrm>
              <a:off x="3782500" y="1142475"/>
              <a:ext cx="175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A64D79"/>
                  </a:solidFill>
                  <a:latin typeface="Barlow Semi Condensed"/>
                  <a:ea typeface="Barlow Semi Condensed"/>
                  <a:cs typeface="Barlow Semi Condensed"/>
                  <a:sym typeface="Barlow Semi Condensed"/>
                </a:rPr>
                <a:t>    SC = SHORT COURSE</a:t>
              </a:r>
              <a:endParaRPr>
                <a:solidFill>
                  <a:srgbClr val="A64D79"/>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en-US">
                  <a:solidFill>
                    <a:srgbClr val="A64D79"/>
                  </a:solidFill>
                  <a:latin typeface="Barlow Semi Condensed"/>
                  <a:ea typeface="Barlow Semi Condensed"/>
                  <a:cs typeface="Barlow Semi Condensed"/>
                  <a:sym typeface="Barlow Semi Condensed"/>
                </a:rPr>
                <a:t>        UNIT OF MEASURE</a:t>
              </a:r>
              <a:endParaRPr>
                <a:solidFill>
                  <a:srgbClr val="A64D79"/>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en-US">
                  <a:solidFill>
                    <a:srgbClr val="A64D79"/>
                  </a:solidFill>
                  <a:latin typeface="Barlow Semi Condensed"/>
                  <a:ea typeface="Barlow Semi Condensed"/>
                  <a:cs typeface="Barlow Semi Condensed"/>
                  <a:sym typeface="Barlow Semi Condensed"/>
                </a:rPr>
                <a:t>                            STROKE</a:t>
              </a:r>
              <a:endParaRPr>
                <a:solidFill>
                  <a:srgbClr val="A64D79"/>
                </a:solidFill>
                <a:latin typeface="Barlow Semi Condensed"/>
                <a:ea typeface="Barlow Semi Condensed"/>
                <a:cs typeface="Barlow Semi Condensed"/>
                <a:sym typeface="Barlow Semi Condensed"/>
              </a:endParaRPr>
            </a:p>
          </p:txBody>
        </p:sp>
        <p:sp>
          <p:nvSpPr>
            <p:cNvPr id="4429" name="Google Shape;4429;p48"/>
            <p:cNvSpPr/>
            <p:nvPr/>
          </p:nvSpPr>
          <p:spPr>
            <a:xfrm>
              <a:off x="3214550" y="2023375"/>
              <a:ext cx="1995600" cy="224400"/>
            </a:xfrm>
            <a:prstGeom prst="rect">
              <a:avLst/>
            </a:prstGeom>
            <a:noFill/>
            <a:ln cap="flat" cmpd="sng" w="952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30" name="Google Shape;4430;p48"/>
            <p:cNvCxnSpPr/>
            <p:nvPr/>
          </p:nvCxnSpPr>
          <p:spPr>
            <a:xfrm flipH="1">
              <a:off x="3352775" y="1419225"/>
              <a:ext cx="614400" cy="595500"/>
            </a:xfrm>
            <a:prstGeom prst="straightConnector1">
              <a:avLst/>
            </a:prstGeom>
            <a:noFill/>
            <a:ln cap="flat" cmpd="sng" w="28575">
              <a:solidFill>
                <a:srgbClr val="A64D79"/>
              </a:solidFill>
              <a:prstDash val="solid"/>
              <a:round/>
              <a:headEnd len="med" w="med" type="none"/>
              <a:tailEnd len="med" w="med" type="stealth"/>
            </a:ln>
          </p:spPr>
        </p:cxnSp>
        <p:cxnSp>
          <p:nvCxnSpPr>
            <p:cNvPr id="4431" name="Google Shape;4431;p48"/>
            <p:cNvCxnSpPr/>
            <p:nvPr/>
          </p:nvCxnSpPr>
          <p:spPr>
            <a:xfrm flipH="1">
              <a:off x="3743375" y="1609725"/>
              <a:ext cx="376200" cy="405000"/>
            </a:xfrm>
            <a:prstGeom prst="straightConnector1">
              <a:avLst/>
            </a:prstGeom>
            <a:noFill/>
            <a:ln cap="flat" cmpd="sng" w="28575">
              <a:solidFill>
                <a:srgbClr val="A64D79"/>
              </a:solidFill>
              <a:prstDash val="solid"/>
              <a:round/>
              <a:headEnd len="med" w="med" type="none"/>
              <a:tailEnd len="med" w="med" type="stealth"/>
            </a:ln>
          </p:spPr>
        </p:cxnSp>
        <p:cxnSp>
          <p:nvCxnSpPr>
            <p:cNvPr id="4432" name="Google Shape;4432;p48"/>
            <p:cNvCxnSpPr/>
            <p:nvPr/>
          </p:nvCxnSpPr>
          <p:spPr>
            <a:xfrm flipH="1">
              <a:off x="4427475" y="1790700"/>
              <a:ext cx="363600" cy="232800"/>
            </a:xfrm>
            <a:prstGeom prst="straightConnector1">
              <a:avLst/>
            </a:prstGeom>
            <a:noFill/>
            <a:ln cap="flat" cmpd="sng" w="28575">
              <a:solidFill>
                <a:srgbClr val="A64D79"/>
              </a:solidFill>
              <a:prstDash val="solid"/>
              <a:round/>
              <a:headEnd len="med" w="med" type="none"/>
              <a:tailEnd len="med" w="med" type="stealth"/>
            </a:ln>
          </p:spPr>
        </p:cxnSp>
      </p:grpSp>
      <p:grpSp>
        <p:nvGrpSpPr>
          <p:cNvPr id="4433" name="Google Shape;4433;p48"/>
          <p:cNvGrpSpPr/>
          <p:nvPr/>
        </p:nvGrpSpPr>
        <p:grpSpPr>
          <a:xfrm>
            <a:off x="2614275" y="2256150"/>
            <a:ext cx="4655450" cy="984300"/>
            <a:chOff x="2614275" y="2256150"/>
            <a:chExt cx="4655450" cy="984300"/>
          </a:xfrm>
        </p:grpSpPr>
        <p:sp>
          <p:nvSpPr>
            <p:cNvPr id="4434" name="Google Shape;4434;p48"/>
            <p:cNvSpPr/>
            <p:nvPr/>
          </p:nvSpPr>
          <p:spPr>
            <a:xfrm>
              <a:off x="2614275" y="2256150"/>
              <a:ext cx="2094900" cy="984300"/>
            </a:xfrm>
            <a:prstGeom prst="rect">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35" name="Google Shape;4435;p48"/>
            <p:cNvCxnSpPr>
              <a:stCxn id="4434" idx="3"/>
            </p:cNvCxnSpPr>
            <p:nvPr/>
          </p:nvCxnSpPr>
          <p:spPr>
            <a:xfrm>
              <a:off x="4709175" y="2748300"/>
              <a:ext cx="537300" cy="0"/>
            </a:xfrm>
            <a:prstGeom prst="straightConnector1">
              <a:avLst/>
            </a:prstGeom>
            <a:noFill/>
            <a:ln cap="flat" cmpd="sng" w="28575">
              <a:solidFill>
                <a:srgbClr val="F1C232"/>
              </a:solidFill>
              <a:prstDash val="solid"/>
              <a:round/>
              <a:headEnd len="med" w="med" type="none"/>
              <a:tailEnd len="med" w="med" type="stealth"/>
            </a:ln>
          </p:spPr>
        </p:cxnSp>
        <p:sp>
          <p:nvSpPr>
            <p:cNvPr id="4436" name="Google Shape;4436;p48"/>
            <p:cNvSpPr txBox="1"/>
            <p:nvPr/>
          </p:nvSpPr>
          <p:spPr>
            <a:xfrm>
              <a:off x="5174825" y="2440500"/>
              <a:ext cx="2094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1C232"/>
                  </a:solidFill>
                  <a:latin typeface="Barlow Semi Condensed"/>
                  <a:ea typeface="Barlow Semi Condensed"/>
                  <a:cs typeface="Barlow Semi Condensed"/>
                  <a:sym typeface="Barlow Semi Condensed"/>
                </a:rPr>
                <a:t>TIME STANDARDS BY DIVISION</a:t>
              </a:r>
              <a:endParaRPr>
                <a:solidFill>
                  <a:srgbClr val="F1C232"/>
                </a:solidFill>
                <a:latin typeface="Barlow Semi Condensed"/>
                <a:ea typeface="Barlow Semi Condensed"/>
                <a:cs typeface="Barlow Semi Condensed"/>
                <a:sym typeface="Barlow Semi Condensed"/>
              </a:endParaRPr>
            </a:p>
          </p:txBody>
        </p:sp>
      </p:grpSp>
      <p:sp>
        <p:nvSpPr>
          <p:cNvPr id="4437" name="Google Shape;4437;p48"/>
          <p:cNvSpPr/>
          <p:nvPr/>
        </p:nvSpPr>
        <p:spPr>
          <a:xfrm>
            <a:off x="1614500" y="4449350"/>
            <a:ext cx="1947900" cy="1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48"/>
          <p:cNvSpPr/>
          <p:nvPr/>
        </p:nvSpPr>
        <p:spPr>
          <a:xfrm>
            <a:off x="1614500" y="4836300"/>
            <a:ext cx="1557300" cy="1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9" name="Google Shape;4439;p48"/>
          <p:cNvGrpSpPr/>
          <p:nvPr/>
        </p:nvGrpSpPr>
        <p:grpSpPr>
          <a:xfrm>
            <a:off x="652475" y="3476625"/>
            <a:ext cx="1724100" cy="2253900"/>
            <a:chOff x="652475" y="3476625"/>
            <a:chExt cx="1724100" cy="2253900"/>
          </a:xfrm>
        </p:grpSpPr>
        <p:sp>
          <p:nvSpPr>
            <p:cNvPr id="4440" name="Google Shape;4440;p48"/>
            <p:cNvSpPr/>
            <p:nvPr/>
          </p:nvSpPr>
          <p:spPr>
            <a:xfrm>
              <a:off x="1038225" y="3476625"/>
              <a:ext cx="962100" cy="190500"/>
            </a:xfrm>
            <a:prstGeom prst="rect">
              <a:avLst/>
            </a:prstGeom>
            <a:no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48"/>
            <p:cNvSpPr/>
            <p:nvPr/>
          </p:nvSpPr>
          <p:spPr>
            <a:xfrm>
              <a:off x="1038225" y="3848100"/>
              <a:ext cx="1032000" cy="190500"/>
            </a:xfrm>
            <a:prstGeom prst="rect">
              <a:avLst/>
            </a:prstGeom>
            <a:no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48"/>
            <p:cNvSpPr/>
            <p:nvPr/>
          </p:nvSpPr>
          <p:spPr>
            <a:xfrm>
              <a:off x="1073225" y="4242863"/>
              <a:ext cx="1153800" cy="190500"/>
            </a:xfrm>
            <a:prstGeom prst="rect">
              <a:avLst/>
            </a:prstGeom>
            <a:no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48"/>
            <p:cNvSpPr/>
            <p:nvPr/>
          </p:nvSpPr>
          <p:spPr>
            <a:xfrm>
              <a:off x="1038225" y="4637625"/>
              <a:ext cx="962100" cy="190500"/>
            </a:xfrm>
            <a:prstGeom prst="rect">
              <a:avLst/>
            </a:prstGeom>
            <a:no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44" name="Google Shape;4444;p48"/>
            <p:cNvGrpSpPr/>
            <p:nvPr/>
          </p:nvGrpSpPr>
          <p:grpSpPr>
            <a:xfrm>
              <a:off x="652475" y="3571875"/>
              <a:ext cx="1724100" cy="2158650"/>
              <a:chOff x="652475" y="3571875"/>
              <a:chExt cx="1724100" cy="2158650"/>
            </a:xfrm>
          </p:grpSpPr>
          <p:grpSp>
            <p:nvGrpSpPr>
              <p:cNvPr id="4445" name="Google Shape;4445;p48"/>
              <p:cNvGrpSpPr/>
              <p:nvPr/>
            </p:nvGrpSpPr>
            <p:grpSpPr>
              <a:xfrm>
                <a:off x="746063" y="3571875"/>
                <a:ext cx="257100" cy="1675202"/>
                <a:chOff x="746063" y="3571875"/>
                <a:chExt cx="257100" cy="1675202"/>
              </a:xfrm>
            </p:grpSpPr>
            <p:cxnSp>
              <p:nvCxnSpPr>
                <p:cNvPr id="4446" name="Google Shape;4446;p48"/>
                <p:cNvCxnSpPr/>
                <p:nvPr/>
              </p:nvCxnSpPr>
              <p:spPr>
                <a:xfrm>
                  <a:off x="746063" y="3571875"/>
                  <a:ext cx="257100" cy="0"/>
                </a:xfrm>
                <a:prstGeom prst="straightConnector1">
                  <a:avLst/>
                </a:prstGeom>
                <a:noFill/>
                <a:ln cap="flat" cmpd="sng" w="28575">
                  <a:solidFill>
                    <a:srgbClr val="0B5394"/>
                  </a:solidFill>
                  <a:prstDash val="solid"/>
                  <a:round/>
                  <a:headEnd len="med" w="med" type="none"/>
                  <a:tailEnd len="med" w="med" type="stealth"/>
                </a:ln>
              </p:spPr>
            </p:cxnSp>
            <p:cxnSp>
              <p:nvCxnSpPr>
                <p:cNvPr id="4447" name="Google Shape;4447;p48"/>
                <p:cNvCxnSpPr/>
                <p:nvPr/>
              </p:nvCxnSpPr>
              <p:spPr>
                <a:xfrm>
                  <a:off x="746063" y="3952875"/>
                  <a:ext cx="257100" cy="0"/>
                </a:xfrm>
                <a:prstGeom prst="straightConnector1">
                  <a:avLst/>
                </a:prstGeom>
                <a:noFill/>
                <a:ln cap="flat" cmpd="sng" w="28575">
                  <a:solidFill>
                    <a:srgbClr val="0B5394"/>
                  </a:solidFill>
                  <a:prstDash val="solid"/>
                  <a:round/>
                  <a:headEnd len="med" w="med" type="none"/>
                  <a:tailEnd len="med" w="med" type="stealth"/>
                </a:ln>
              </p:spPr>
            </p:cxnSp>
            <p:cxnSp>
              <p:nvCxnSpPr>
                <p:cNvPr id="4448" name="Google Shape;4448;p48"/>
                <p:cNvCxnSpPr/>
                <p:nvPr/>
              </p:nvCxnSpPr>
              <p:spPr>
                <a:xfrm>
                  <a:off x="746063" y="4333875"/>
                  <a:ext cx="257100" cy="0"/>
                </a:xfrm>
                <a:prstGeom prst="straightConnector1">
                  <a:avLst/>
                </a:prstGeom>
                <a:noFill/>
                <a:ln cap="flat" cmpd="sng" w="28575">
                  <a:solidFill>
                    <a:srgbClr val="0B5394"/>
                  </a:solidFill>
                  <a:prstDash val="solid"/>
                  <a:round/>
                  <a:headEnd len="med" w="med" type="none"/>
                  <a:tailEnd len="med" w="med" type="stealth"/>
                </a:ln>
              </p:spPr>
            </p:cxnSp>
            <p:cxnSp>
              <p:nvCxnSpPr>
                <p:cNvPr id="4449" name="Google Shape;4449;p48"/>
                <p:cNvCxnSpPr/>
                <p:nvPr/>
              </p:nvCxnSpPr>
              <p:spPr>
                <a:xfrm>
                  <a:off x="746063" y="4714875"/>
                  <a:ext cx="257100" cy="0"/>
                </a:xfrm>
                <a:prstGeom prst="straightConnector1">
                  <a:avLst/>
                </a:prstGeom>
                <a:noFill/>
                <a:ln cap="flat" cmpd="sng" w="28575">
                  <a:solidFill>
                    <a:srgbClr val="0B5394"/>
                  </a:solidFill>
                  <a:prstDash val="solid"/>
                  <a:round/>
                  <a:headEnd len="med" w="med" type="none"/>
                  <a:tailEnd len="med" w="med" type="stealth"/>
                </a:ln>
              </p:spPr>
            </p:cxnSp>
            <p:cxnSp>
              <p:nvCxnSpPr>
                <p:cNvPr id="4450" name="Google Shape;4450;p48"/>
                <p:cNvCxnSpPr/>
                <p:nvPr/>
              </p:nvCxnSpPr>
              <p:spPr>
                <a:xfrm>
                  <a:off x="756087" y="3571877"/>
                  <a:ext cx="0" cy="1675200"/>
                </a:xfrm>
                <a:prstGeom prst="straightConnector1">
                  <a:avLst/>
                </a:prstGeom>
                <a:noFill/>
                <a:ln cap="flat" cmpd="sng" w="28575">
                  <a:solidFill>
                    <a:srgbClr val="0B5394"/>
                  </a:solidFill>
                  <a:prstDash val="solid"/>
                  <a:round/>
                  <a:headEnd len="med" w="med" type="none"/>
                  <a:tailEnd len="med" w="med" type="triangle"/>
                </a:ln>
              </p:spPr>
            </p:cxnSp>
          </p:grpSp>
          <p:sp>
            <p:nvSpPr>
              <p:cNvPr id="4451" name="Google Shape;4451;p48"/>
              <p:cNvSpPr txBox="1"/>
              <p:nvPr/>
            </p:nvSpPr>
            <p:spPr>
              <a:xfrm>
                <a:off x="652475" y="5114925"/>
                <a:ext cx="1724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B5394"/>
                    </a:solidFill>
                    <a:latin typeface="Barlow Semi Condensed"/>
                    <a:ea typeface="Barlow Semi Condensed"/>
                    <a:cs typeface="Barlow Semi Condensed"/>
                    <a:sym typeface="Barlow Semi Condensed"/>
                  </a:rPr>
                  <a:t>DIVISION SWIMMER ENTERED IN</a:t>
                </a:r>
                <a:endParaRPr>
                  <a:solidFill>
                    <a:srgbClr val="0B5394"/>
                  </a:solidFill>
                  <a:latin typeface="Barlow Semi Condensed"/>
                  <a:ea typeface="Barlow Semi Condensed"/>
                  <a:cs typeface="Barlow Semi Condensed"/>
                  <a:sym typeface="Barlow Semi Condensed"/>
                </a:endParaRPr>
              </a:p>
            </p:txBody>
          </p:sp>
        </p:grpSp>
      </p:grpSp>
      <p:grpSp>
        <p:nvGrpSpPr>
          <p:cNvPr id="4452" name="Google Shape;4452;p48"/>
          <p:cNvGrpSpPr/>
          <p:nvPr/>
        </p:nvGrpSpPr>
        <p:grpSpPr>
          <a:xfrm>
            <a:off x="1336625" y="3657600"/>
            <a:ext cx="2725725" cy="2072925"/>
            <a:chOff x="1336625" y="3657600"/>
            <a:chExt cx="2725725" cy="2072925"/>
          </a:xfrm>
        </p:grpSpPr>
        <p:sp>
          <p:nvSpPr>
            <p:cNvPr id="4453" name="Google Shape;4453;p48"/>
            <p:cNvSpPr/>
            <p:nvPr/>
          </p:nvSpPr>
          <p:spPr>
            <a:xfrm>
              <a:off x="1338275" y="3657600"/>
              <a:ext cx="138000" cy="190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48"/>
            <p:cNvSpPr/>
            <p:nvPr/>
          </p:nvSpPr>
          <p:spPr>
            <a:xfrm>
              <a:off x="1336625" y="4044638"/>
              <a:ext cx="138000" cy="190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48"/>
            <p:cNvSpPr/>
            <p:nvPr/>
          </p:nvSpPr>
          <p:spPr>
            <a:xfrm>
              <a:off x="1336625" y="4431700"/>
              <a:ext cx="138000" cy="190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48"/>
            <p:cNvSpPr/>
            <p:nvPr/>
          </p:nvSpPr>
          <p:spPr>
            <a:xfrm>
              <a:off x="1336625" y="4818750"/>
              <a:ext cx="138000" cy="190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57" name="Google Shape;4457;p48"/>
            <p:cNvCxnSpPr>
              <a:endCxn id="4456" idx="5"/>
            </p:cNvCxnSpPr>
            <p:nvPr/>
          </p:nvCxnSpPr>
          <p:spPr>
            <a:xfrm rot="10800000">
              <a:off x="1454415" y="4981352"/>
              <a:ext cx="850500" cy="214500"/>
            </a:xfrm>
            <a:prstGeom prst="straightConnector1">
              <a:avLst/>
            </a:prstGeom>
            <a:noFill/>
            <a:ln cap="flat" cmpd="sng" w="28575">
              <a:solidFill>
                <a:srgbClr val="FF0000"/>
              </a:solidFill>
              <a:prstDash val="solid"/>
              <a:round/>
              <a:headEnd len="med" w="med" type="none"/>
              <a:tailEnd len="med" w="med" type="stealth"/>
            </a:ln>
          </p:spPr>
        </p:cxnSp>
        <p:sp>
          <p:nvSpPr>
            <p:cNvPr id="4458" name="Google Shape;4458;p48"/>
            <p:cNvSpPr txBox="1"/>
            <p:nvPr/>
          </p:nvSpPr>
          <p:spPr>
            <a:xfrm>
              <a:off x="2189450" y="5114925"/>
              <a:ext cx="187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0000"/>
                  </a:solidFill>
                  <a:latin typeface="Barlow Semi Condensed"/>
                  <a:ea typeface="Barlow Semi Condensed"/>
                  <a:cs typeface="Barlow Semi Condensed"/>
                  <a:sym typeface="Barlow Semi Condensed"/>
                </a:rPr>
                <a:t>FINISHING PLACE AFTER MEET VERIFICATION</a:t>
              </a:r>
              <a:endParaRPr>
                <a:solidFill>
                  <a:srgbClr val="FF0000"/>
                </a:solidFill>
                <a:latin typeface="Barlow Semi Condensed"/>
                <a:ea typeface="Barlow Semi Condensed"/>
                <a:cs typeface="Barlow Semi Condensed"/>
                <a:sym typeface="Barlow Semi Condensed"/>
              </a:endParaRPr>
            </a:p>
          </p:txBody>
        </p:sp>
      </p:grpSp>
      <p:grpSp>
        <p:nvGrpSpPr>
          <p:cNvPr id="4459" name="Google Shape;4459;p48"/>
          <p:cNvGrpSpPr/>
          <p:nvPr/>
        </p:nvGrpSpPr>
        <p:grpSpPr>
          <a:xfrm>
            <a:off x="6743700" y="2000250"/>
            <a:ext cx="4781550" cy="3114600"/>
            <a:chOff x="6743700" y="2000250"/>
            <a:chExt cx="4781550" cy="3114600"/>
          </a:xfrm>
        </p:grpSpPr>
        <p:sp>
          <p:nvSpPr>
            <p:cNvPr id="4460" name="Google Shape;4460;p48"/>
            <p:cNvSpPr/>
            <p:nvPr/>
          </p:nvSpPr>
          <p:spPr>
            <a:xfrm>
              <a:off x="6743700" y="3181350"/>
              <a:ext cx="962100" cy="1933500"/>
            </a:xfrm>
            <a:prstGeom prst="rect">
              <a:avLst/>
            </a:prstGeom>
            <a:noFill/>
            <a:ln cap="flat" cmpd="sng" w="28575">
              <a:solidFill>
                <a:srgbClr val="5B0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61" name="Google Shape;4461;p48"/>
            <p:cNvCxnSpPr>
              <a:stCxn id="4460" idx="0"/>
            </p:cNvCxnSpPr>
            <p:nvPr/>
          </p:nvCxnSpPr>
          <p:spPr>
            <a:xfrm flipH="1" rot="10800000">
              <a:off x="7224750" y="2629050"/>
              <a:ext cx="414300" cy="552300"/>
            </a:xfrm>
            <a:prstGeom prst="straightConnector1">
              <a:avLst/>
            </a:prstGeom>
            <a:noFill/>
            <a:ln cap="flat" cmpd="sng" w="28575">
              <a:solidFill>
                <a:srgbClr val="5B0F00"/>
              </a:solidFill>
              <a:prstDash val="solid"/>
              <a:round/>
              <a:headEnd len="med" w="med" type="none"/>
              <a:tailEnd len="med" w="med" type="stealth"/>
            </a:ln>
          </p:spPr>
        </p:cxnSp>
        <p:sp>
          <p:nvSpPr>
            <p:cNvPr id="4462" name="Google Shape;4462;p48"/>
            <p:cNvSpPr txBox="1"/>
            <p:nvPr/>
          </p:nvSpPr>
          <p:spPr>
            <a:xfrm>
              <a:off x="7600950" y="2000250"/>
              <a:ext cx="3924300" cy="13305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lang="en-US">
                  <a:solidFill>
                    <a:srgbClr val="5B0F00"/>
                  </a:solidFill>
                  <a:latin typeface="Barlow Condensed"/>
                  <a:ea typeface="Barlow Condensed"/>
                  <a:cs typeface="Barlow Condensed"/>
                  <a:sym typeface="Barlow Condensed"/>
                </a:rPr>
                <a:t>SEED TIME</a:t>
              </a:r>
              <a:endParaRPr>
                <a:solidFill>
                  <a:srgbClr val="5B0F00"/>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a:solidFill>
                    <a:srgbClr val="5B0F00"/>
                  </a:solidFill>
                  <a:latin typeface="Barlow Condensed"/>
                  <a:ea typeface="Barlow Condensed"/>
                  <a:cs typeface="Barlow Condensed"/>
                  <a:sym typeface="Barlow Condensed"/>
                </a:rPr>
                <a:t>- </a:t>
              </a:r>
              <a:r>
                <a:rPr lang="en-US">
                  <a:solidFill>
                    <a:srgbClr val="5B0F00"/>
                  </a:solidFill>
                  <a:latin typeface="Barlow Condensed"/>
                  <a:ea typeface="Barlow Condensed"/>
                  <a:cs typeface="Barlow Condensed"/>
                  <a:sym typeface="Barlow Condensed"/>
                </a:rPr>
                <a:t>the entry time (fastest time swam by the swimmer in that </a:t>
              </a:r>
              <a:endParaRPr>
                <a:solidFill>
                  <a:srgbClr val="5B0F00"/>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a:solidFill>
                    <a:srgbClr val="5B0F00"/>
                  </a:solidFill>
                  <a:latin typeface="Barlow Condensed"/>
                  <a:ea typeface="Barlow Condensed"/>
                  <a:cs typeface="Barlow Condensed"/>
                  <a:sym typeface="Barlow Condensed"/>
                </a:rPr>
                <a:t>   event in last 2 years) </a:t>
              </a:r>
              <a:endParaRPr>
                <a:solidFill>
                  <a:srgbClr val="5B0F00"/>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a:solidFill>
                    <a:srgbClr val="5B0F00"/>
                  </a:solidFill>
                  <a:latin typeface="Barlow Condensed"/>
                  <a:ea typeface="Barlow Condensed"/>
                  <a:cs typeface="Barlow Condensed"/>
                  <a:sym typeface="Barlow Condensed"/>
                </a:rPr>
                <a:t>- </a:t>
              </a:r>
              <a:r>
                <a:rPr lang="en-US">
                  <a:solidFill>
                    <a:srgbClr val="5B0F00"/>
                  </a:solidFill>
                  <a:latin typeface="Barlow Condensed"/>
                  <a:ea typeface="Barlow Condensed"/>
                  <a:cs typeface="Barlow Condensed"/>
                  <a:sym typeface="Barlow Condensed"/>
                </a:rPr>
                <a:t>NT will mean No Time (the athlete has not completed the </a:t>
              </a:r>
              <a:endParaRPr>
                <a:solidFill>
                  <a:srgbClr val="5B0F00"/>
                </a:solidFill>
                <a:latin typeface="Barlow Condensed"/>
                <a:ea typeface="Barlow Condensed"/>
                <a:cs typeface="Barlow Condensed"/>
                <a:sym typeface="Barlow Condensed"/>
              </a:endParaRPr>
            </a:p>
            <a:p>
              <a:pPr indent="0" lvl="0" marL="0" rtl="0" algn="l">
                <a:lnSpc>
                  <a:spcPct val="107916"/>
                </a:lnSpc>
                <a:spcBef>
                  <a:spcPts val="0"/>
                </a:spcBef>
                <a:spcAft>
                  <a:spcPts val="0"/>
                </a:spcAft>
                <a:buNone/>
              </a:pPr>
              <a:r>
                <a:rPr lang="en-US">
                  <a:solidFill>
                    <a:srgbClr val="5B0F00"/>
                  </a:solidFill>
                  <a:latin typeface="Barlow Condensed"/>
                  <a:ea typeface="Barlow Condensed"/>
                  <a:cs typeface="Barlow Condensed"/>
                  <a:sym typeface="Barlow Condensed"/>
                </a:rPr>
                <a:t>  swim in that distance, in an individual event legally yet)</a:t>
              </a:r>
              <a:endParaRPr>
                <a:solidFill>
                  <a:srgbClr val="5B0F00"/>
                </a:solidFill>
                <a:latin typeface="Barlow Semi Condensed"/>
                <a:ea typeface="Barlow Semi Condensed"/>
                <a:cs typeface="Barlow Semi Condensed"/>
                <a:sym typeface="Barlow Semi Condensed"/>
              </a:endParaRPr>
            </a:p>
          </p:txBody>
        </p:sp>
      </p:grpSp>
      <p:grpSp>
        <p:nvGrpSpPr>
          <p:cNvPr id="4463" name="Google Shape;4463;p48"/>
          <p:cNvGrpSpPr/>
          <p:nvPr/>
        </p:nvGrpSpPr>
        <p:grpSpPr>
          <a:xfrm>
            <a:off x="8086725" y="3238500"/>
            <a:ext cx="1666800" cy="3329675"/>
            <a:chOff x="8086725" y="3238500"/>
            <a:chExt cx="1666800" cy="3329675"/>
          </a:xfrm>
        </p:grpSpPr>
        <p:sp>
          <p:nvSpPr>
            <p:cNvPr id="4464" name="Google Shape;4464;p48"/>
            <p:cNvSpPr/>
            <p:nvPr/>
          </p:nvSpPr>
          <p:spPr>
            <a:xfrm>
              <a:off x="8086725" y="3238500"/>
              <a:ext cx="1666800" cy="1876200"/>
            </a:xfrm>
            <a:prstGeom prst="rect">
              <a:avLst/>
            </a:prstGeom>
            <a:noFill/>
            <a:ln cap="flat" cmpd="sng" w="285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65" name="Google Shape;4465;p48"/>
            <p:cNvCxnSpPr>
              <a:stCxn id="4464" idx="2"/>
            </p:cNvCxnSpPr>
            <p:nvPr/>
          </p:nvCxnSpPr>
          <p:spPr>
            <a:xfrm flipH="1">
              <a:off x="8915325" y="5114700"/>
              <a:ext cx="4800" cy="486000"/>
            </a:xfrm>
            <a:prstGeom prst="straightConnector1">
              <a:avLst/>
            </a:prstGeom>
            <a:noFill/>
            <a:ln cap="flat" cmpd="sng" w="28575">
              <a:solidFill>
                <a:srgbClr val="3C78D8"/>
              </a:solidFill>
              <a:prstDash val="solid"/>
              <a:round/>
              <a:headEnd len="med" w="med" type="none"/>
              <a:tailEnd len="med" w="med" type="stealth"/>
            </a:ln>
          </p:spPr>
        </p:cxnSp>
        <p:sp>
          <p:nvSpPr>
            <p:cNvPr id="4466" name="Google Shape;4466;p48"/>
            <p:cNvSpPr txBox="1"/>
            <p:nvPr/>
          </p:nvSpPr>
          <p:spPr>
            <a:xfrm>
              <a:off x="8134275" y="5521475"/>
              <a:ext cx="15717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3C78D8"/>
                  </a:solidFill>
                  <a:latin typeface="Barlow Semi Condensed"/>
                  <a:ea typeface="Barlow Semi Condensed"/>
                  <a:cs typeface="Barlow Semi Condensed"/>
                  <a:sym typeface="Barlow Semi Condensed"/>
                </a:rPr>
                <a:t>TIME THE SWIMMER SWAM THE EVENT &amp; DIVISION THAT TIME ALIGNS WITH</a:t>
              </a:r>
              <a:endParaRPr>
                <a:solidFill>
                  <a:srgbClr val="3C78D8"/>
                </a:solidFill>
                <a:latin typeface="Barlow Semi Condensed"/>
                <a:ea typeface="Barlow Semi Condensed"/>
                <a:cs typeface="Barlow Semi Condensed"/>
                <a:sym typeface="Barlow Semi Condensed"/>
              </a:endParaRPr>
            </a:p>
          </p:txBody>
        </p:sp>
      </p:grpSp>
      <p:grpSp>
        <p:nvGrpSpPr>
          <p:cNvPr id="4467" name="Google Shape;4467;p48"/>
          <p:cNvGrpSpPr/>
          <p:nvPr/>
        </p:nvGrpSpPr>
        <p:grpSpPr>
          <a:xfrm>
            <a:off x="9896475" y="3248025"/>
            <a:ext cx="1467000" cy="3136350"/>
            <a:chOff x="9896475" y="3248025"/>
            <a:chExt cx="1467000" cy="3136350"/>
          </a:xfrm>
        </p:grpSpPr>
        <p:sp>
          <p:nvSpPr>
            <p:cNvPr id="4468" name="Google Shape;4468;p48"/>
            <p:cNvSpPr/>
            <p:nvPr/>
          </p:nvSpPr>
          <p:spPr>
            <a:xfrm>
              <a:off x="9896475" y="3248025"/>
              <a:ext cx="647700" cy="1866900"/>
            </a:xfrm>
            <a:prstGeom prst="rect">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69" name="Google Shape;4469;p48"/>
            <p:cNvCxnSpPr/>
            <p:nvPr/>
          </p:nvCxnSpPr>
          <p:spPr>
            <a:xfrm>
              <a:off x="10220325" y="5114925"/>
              <a:ext cx="142800" cy="533400"/>
            </a:xfrm>
            <a:prstGeom prst="straightConnector1">
              <a:avLst/>
            </a:prstGeom>
            <a:noFill/>
            <a:ln cap="flat" cmpd="sng" w="28575">
              <a:solidFill>
                <a:srgbClr val="FF00FF"/>
              </a:solidFill>
              <a:prstDash val="solid"/>
              <a:round/>
              <a:headEnd len="med" w="med" type="none"/>
              <a:tailEnd len="med" w="med" type="stealth"/>
            </a:ln>
          </p:spPr>
        </p:cxnSp>
        <p:sp>
          <p:nvSpPr>
            <p:cNvPr id="4470" name="Google Shape;4470;p48"/>
            <p:cNvSpPr txBox="1"/>
            <p:nvPr/>
          </p:nvSpPr>
          <p:spPr>
            <a:xfrm>
              <a:off x="9896475" y="5553075"/>
              <a:ext cx="1467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FF00FF"/>
                  </a:solidFill>
                  <a:latin typeface="Barlow Semi Condensed"/>
                  <a:ea typeface="Barlow Semi Condensed"/>
                  <a:cs typeface="Barlow Semi Condensed"/>
                  <a:sym typeface="Barlow Semi Condensed"/>
                </a:rPr>
                <a:t>POINTS EARNED TOWARD TEAM TOTAL</a:t>
              </a:r>
              <a:endParaRPr>
                <a:solidFill>
                  <a:srgbClr val="FF00FF"/>
                </a:solidFill>
                <a:latin typeface="Barlow Semi Condensed"/>
                <a:ea typeface="Barlow Semi Condensed"/>
                <a:cs typeface="Barlow Semi Condensed"/>
                <a:sym typeface="Barlow Semi Condensed"/>
              </a:endParaRPr>
            </a:p>
          </p:txBody>
        </p:sp>
      </p:grpSp>
      <p:sp>
        <p:nvSpPr>
          <p:cNvPr id="4471" name="Google Shape;4471;p48"/>
          <p:cNvSpPr txBox="1"/>
          <p:nvPr/>
        </p:nvSpPr>
        <p:spPr>
          <a:xfrm>
            <a:off x="8415825" y="555075"/>
            <a:ext cx="2947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Barlow Semi Condensed"/>
                <a:ea typeface="Barlow Semi Condensed"/>
                <a:cs typeface="Barlow Semi Condensed"/>
                <a:sym typeface="Barlow Semi Condensed"/>
              </a:rPr>
              <a:t>CLICK ON THE MAGNIFYING GLASS TO LEARN MORE ABOUT EACH PART OF THE RESULTS RECORD</a:t>
            </a:r>
            <a:endParaRPr>
              <a:latin typeface="Barlow Semi Condensed"/>
              <a:ea typeface="Barlow Semi Condensed"/>
              <a:cs typeface="Barlow Semi Condensed"/>
              <a:sym typeface="Barlow Semi Condensed"/>
            </a:endParaRPr>
          </a:p>
        </p:txBody>
      </p:sp>
      <p:grpSp>
        <p:nvGrpSpPr>
          <p:cNvPr id="4472" name="Google Shape;4472;p48"/>
          <p:cNvGrpSpPr/>
          <p:nvPr/>
        </p:nvGrpSpPr>
        <p:grpSpPr>
          <a:xfrm>
            <a:off x="2061450" y="5895825"/>
            <a:ext cx="2312651" cy="790050"/>
            <a:chOff x="9064750" y="5911725"/>
            <a:chExt cx="2312651" cy="790050"/>
          </a:xfrm>
        </p:grpSpPr>
        <p:pic>
          <p:nvPicPr>
            <p:cNvPr id="4473" name="Google Shape;4473;p48"/>
            <p:cNvPicPr preferRelativeResize="0"/>
            <p:nvPr/>
          </p:nvPicPr>
          <p:blipFill rotWithShape="1">
            <a:blip r:embed="rId15">
              <a:alphaModFix/>
            </a:blip>
            <a:srcRect b="18274" l="16540" r="13401" t="15054"/>
            <a:stretch/>
          </p:blipFill>
          <p:spPr>
            <a:xfrm>
              <a:off x="10217352" y="5911725"/>
              <a:ext cx="1160050" cy="731400"/>
            </a:xfrm>
            <a:prstGeom prst="rect">
              <a:avLst/>
            </a:prstGeom>
            <a:noFill/>
            <a:ln>
              <a:noFill/>
            </a:ln>
          </p:spPr>
        </p:pic>
        <p:sp>
          <p:nvSpPr>
            <p:cNvPr id="4474" name="Google Shape;4474;p48"/>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475" name="Google Shape;4475;p48"/>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476" name="Google Shape;4476;p48"/>
          <p:cNvSpPr/>
          <p:nvPr/>
        </p:nvSpPr>
        <p:spPr>
          <a:xfrm>
            <a:off x="1614500" y="4062400"/>
            <a:ext cx="1557300" cy="1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48"/>
          <p:cNvSpPr txBox="1"/>
          <p:nvPr/>
        </p:nvSpPr>
        <p:spPr>
          <a:xfrm>
            <a:off x="1531100" y="3569475"/>
            <a:ext cx="172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FAST, BRIANNA</a:t>
            </a:r>
            <a:endParaRPr sz="1200">
              <a:latin typeface="Barlow Semi Condensed"/>
              <a:ea typeface="Barlow Semi Condensed"/>
              <a:cs typeface="Barlow Semi Condensed"/>
              <a:sym typeface="Barlow Semi Condensed"/>
            </a:endParaRPr>
          </a:p>
        </p:txBody>
      </p:sp>
      <p:sp>
        <p:nvSpPr>
          <p:cNvPr id="4478" name="Google Shape;4478;p48"/>
          <p:cNvSpPr txBox="1"/>
          <p:nvPr/>
        </p:nvSpPr>
        <p:spPr>
          <a:xfrm>
            <a:off x="1531100" y="3949825"/>
            <a:ext cx="172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DIVER, DEEPSY</a:t>
            </a:r>
            <a:endParaRPr sz="1200">
              <a:latin typeface="Barlow Semi Condensed"/>
              <a:ea typeface="Barlow Semi Condensed"/>
              <a:cs typeface="Barlow Semi Condensed"/>
              <a:sym typeface="Barlow Semi Condensed"/>
            </a:endParaRPr>
          </a:p>
        </p:txBody>
      </p:sp>
      <p:sp>
        <p:nvSpPr>
          <p:cNvPr id="4479" name="Google Shape;4479;p48"/>
          <p:cNvSpPr txBox="1"/>
          <p:nvPr/>
        </p:nvSpPr>
        <p:spPr>
          <a:xfrm>
            <a:off x="1531100" y="4345688"/>
            <a:ext cx="172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WAVE</a:t>
            </a:r>
            <a:r>
              <a:rPr lang="en-US" sz="1200">
                <a:latin typeface="Barlow Semi Condensed"/>
                <a:ea typeface="Barlow Semi Condensed"/>
                <a:cs typeface="Barlow Semi Condensed"/>
                <a:sym typeface="Barlow Semi Condensed"/>
              </a:rPr>
              <a:t>, AQUA</a:t>
            </a:r>
            <a:endParaRPr sz="1200">
              <a:latin typeface="Barlow Semi Condensed"/>
              <a:ea typeface="Barlow Semi Condensed"/>
              <a:cs typeface="Barlow Semi Condensed"/>
              <a:sym typeface="Barlow Semi Condensed"/>
            </a:endParaRPr>
          </a:p>
        </p:txBody>
      </p:sp>
      <p:sp>
        <p:nvSpPr>
          <p:cNvPr id="4480" name="Google Shape;4480;p48"/>
          <p:cNvSpPr txBox="1"/>
          <p:nvPr/>
        </p:nvSpPr>
        <p:spPr>
          <a:xfrm>
            <a:off x="1531100" y="4732638"/>
            <a:ext cx="172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FINS</a:t>
            </a:r>
            <a:r>
              <a:rPr lang="en-US" sz="1200">
                <a:latin typeface="Barlow Semi Condensed"/>
                <a:ea typeface="Barlow Semi Condensed"/>
                <a:cs typeface="Barlow Semi Condensed"/>
                <a:sym typeface="Barlow Semi Condensed"/>
              </a:rPr>
              <a:t>, SILVER</a:t>
            </a:r>
            <a:endParaRPr sz="1200">
              <a:latin typeface="Barlow Semi Condensed"/>
              <a:ea typeface="Barlow Semi Condensed"/>
              <a:cs typeface="Barlow Semi Condensed"/>
              <a:sym typeface="Barlow Semi Condensed"/>
            </a:endParaRPr>
          </a:p>
        </p:txBody>
      </p:sp>
      <p:sp>
        <p:nvSpPr>
          <p:cNvPr id="4481" name="Google Shape;4481;p48"/>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a:t>
            </a:r>
            <a:r>
              <a:rPr lang="en-US" sz="3000">
                <a:latin typeface="Barlow Condensed"/>
                <a:ea typeface="Barlow Condensed"/>
                <a:cs typeface="Barlow Condensed"/>
                <a:sym typeface="Barlow Condensed"/>
              </a:rPr>
              <a:t>1</a:t>
            </a:r>
            <a:endParaRPr sz="3000">
              <a:latin typeface="Barlow Condensed"/>
              <a:ea typeface="Barlow Condensed"/>
              <a:cs typeface="Barlow Condensed"/>
              <a:sym typeface="Barlow Condensed"/>
            </a:endParaRPr>
          </a:p>
        </p:txBody>
      </p:sp>
      <p:sp>
        <p:nvSpPr>
          <p:cNvPr id="4482" name="Google Shape;4482;p48"/>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0"/>
                                        </p:tgtEl>
                                        <p:attrNameLst>
                                          <p:attrName>style.visibility</p:attrName>
                                        </p:attrNameLst>
                                      </p:cBhvr>
                                      <p:to>
                                        <p:strVal val="visible"/>
                                      </p:to>
                                    </p:set>
                                    <p:animEffect filter="fade" transition="in">
                                      <p:cBhvr>
                                        <p:cTn dur="1000"/>
                                        <p:tgtEl>
                                          <p:spTgt spid="4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4"/>
                                        </p:tgtEl>
                                        <p:attrNameLst>
                                          <p:attrName>style.visibility</p:attrName>
                                        </p:attrNameLst>
                                      </p:cBhvr>
                                      <p:to>
                                        <p:strVal val="visible"/>
                                      </p:to>
                                    </p:set>
                                    <p:animEffect filter="fade" transition="in">
                                      <p:cBhvr>
                                        <p:cTn dur="1000"/>
                                        <p:tgtEl>
                                          <p:spTgt spid="4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8"/>
                                        </p:tgtEl>
                                        <p:attrNameLst>
                                          <p:attrName>style.visibility</p:attrName>
                                        </p:attrNameLst>
                                      </p:cBhvr>
                                      <p:to>
                                        <p:strVal val="visible"/>
                                      </p:to>
                                    </p:set>
                                    <p:animEffect filter="fade" transition="in">
                                      <p:cBhvr>
                                        <p:cTn dur="1000"/>
                                        <p:tgtEl>
                                          <p:spTgt spid="4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2"/>
                                        </p:tgtEl>
                                        <p:attrNameLst>
                                          <p:attrName>style.visibility</p:attrName>
                                        </p:attrNameLst>
                                      </p:cBhvr>
                                      <p:to>
                                        <p:strVal val="visible"/>
                                      </p:to>
                                    </p:set>
                                    <p:animEffect filter="fade" transition="in">
                                      <p:cBhvr>
                                        <p:cTn dur="1000"/>
                                        <p:tgtEl>
                                          <p:spTgt spid="4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7"/>
                                        </p:tgtEl>
                                        <p:attrNameLst>
                                          <p:attrName>style.visibility</p:attrName>
                                        </p:attrNameLst>
                                      </p:cBhvr>
                                      <p:to>
                                        <p:strVal val="visible"/>
                                      </p:to>
                                    </p:set>
                                    <p:animEffect filter="fade" transition="in">
                                      <p:cBhvr>
                                        <p:cTn dur="1000"/>
                                        <p:tgtEl>
                                          <p:spTgt spid="4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3"/>
                                        </p:tgtEl>
                                        <p:attrNameLst>
                                          <p:attrName>style.visibility</p:attrName>
                                        </p:attrNameLst>
                                      </p:cBhvr>
                                      <p:to>
                                        <p:strVal val="visible"/>
                                      </p:to>
                                    </p:set>
                                    <p:animEffect filter="fade" transition="in">
                                      <p:cBhvr>
                                        <p:cTn dur="1000"/>
                                        <p:tgtEl>
                                          <p:spTgt spid="4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9"/>
                                        </p:tgtEl>
                                        <p:attrNameLst>
                                          <p:attrName>style.visibility</p:attrName>
                                        </p:attrNameLst>
                                      </p:cBhvr>
                                      <p:to>
                                        <p:strVal val="visible"/>
                                      </p:to>
                                    </p:set>
                                    <p:animEffect filter="fade" transition="in">
                                      <p:cBhvr>
                                        <p:cTn dur="1000"/>
                                        <p:tgtEl>
                                          <p:spTgt spid="4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2"/>
                                        </p:tgtEl>
                                        <p:attrNameLst>
                                          <p:attrName>style.visibility</p:attrName>
                                        </p:attrNameLst>
                                      </p:cBhvr>
                                      <p:to>
                                        <p:strVal val="visible"/>
                                      </p:to>
                                    </p:set>
                                    <p:animEffect filter="fade" transition="in">
                                      <p:cBhvr>
                                        <p:cTn dur="1000"/>
                                        <p:tgtEl>
                                          <p:spTgt spid="4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9"/>
                                        </p:tgtEl>
                                        <p:attrNameLst>
                                          <p:attrName>style.visibility</p:attrName>
                                        </p:attrNameLst>
                                      </p:cBhvr>
                                      <p:to>
                                        <p:strVal val="visible"/>
                                      </p:to>
                                    </p:set>
                                    <p:animEffect filter="fade" transition="in">
                                      <p:cBhvr>
                                        <p:cTn dur="1000"/>
                                        <p:tgtEl>
                                          <p:spTgt spid="4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3"/>
                                        </p:tgtEl>
                                        <p:attrNameLst>
                                          <p:attrName>style.visibility</p:attrName>
                                        </p:attrNameLst>
                                      </p:cBhvr>
                                      <p:to>
                                        <p:strVal val="visible"/>
                                      </p:to>
                                    </p:set>
                                    <p:animEffect filter="fade" transition="in">
                                      <p:cBhvr>
                                        <p:cTn dur="1000"/>
                                        <p:tgtEl>
                                          <p:spTgt spid="4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7"/>
                                        </p:tgtEl>
                                        <p:attrNameLst>
                                          <p:attrName>style.visibility</p:attrName>
                                        </p:attrNameLst>
                                      </p:cBhvr>
                                      <p:to>
                                        <p:strVal val="visible"/>
                                      </p:to>
                                    </p:set>
                                    <p:animEffect filter="fade" transition="in">
                                      <p:cBhvr>
                                        <p:cTn dur="1000"/>
                                        <p:tgtEl>
                                          <p:spTgt spid="4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6" name="Shape 4486"/>
        <p:cNvGrpSpPr/>
        <p:nvPr/>
      </p:nvGrpSpPr>
      <p:grpSpPr>
        <a:xfrm>
          <a:off x="0" y="0"/>
          <a:ext cx="0" cy="0"/>
          <a:chOff x="0" y="0"/>
          <a:chExt cx="0" cy="0"/>
        </a:xfrm>
      </p:grpSpPr>
      <p:sp>
        <p:nvSpPr>
          <p:cNvPr id="4487" name="Google Shape;4487;p49"/>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READING THE RESULTS</a:t>
            </a:r>
            <a:endParaRPr/>
          </a:p>
        </p:txBody>
      </p:sp>
      <p:sp>
        <p:nvSpPr>
          <p:cNvPr id="4488" name="Google Shape;4488;p49"/>
          <p:cNvSpPr txBox="1"/>
          <p:nvPr>
            <p:ph idx="1" type="body"/>
          </p:nvPr>
        </p:nvSpPr>
        <p:spPr>
          <a:xfrm>
            <a:off x="873050" y="4655700"/>
            <a:ext cx="4844400" cy="1987500"/>
          </a:xfrm>
          <a:prstGeom prst="rect">
            <a:avLst/>
          </a:prstGeom>
          <a:noFill/>
          <a:ln cap="flat" cmpd="sng" w="28575">
            <a:solidFill>
              <a:srgbClr val="FF9900"/>
            </a:solidFill>
            <a:prstDash val="solid"/>
            <a:round/>
            <a:headEnd len="sm" w="sm" type="none"/>
            <a:tailEnd len="sm" w="sm" type="none"/>
          </a:ln>
        </p:spPr>
        <p:txBody>
          <a:bodyPr anchorCtr="0" anchor="t" bIns="121900" lIns="121900" spcFirstLastPara="1" rIns="121900" wrap="square" tIns="121900">
            <a:noAutofit/>
          </a:bodyPr>
          <a:lstStyle/>
          <a:p>
            <a:pPr indent="0" lvl="0" marL="57150" rtl="0" algn="l">
              <a:lnSpc>
                <a:spcPct val="107916"/>
              </a:lnSpc>
              <a:spcBef>
                <a:spcPts val="0"/>
              </a:spcBef>
              <a:spcAft>
                <a:spcPts val="0"/>
              </a:spcAft>
              <a:buNone/>
            </a:pPr>
            <a:r>
              <a:rPr lang="en-US">
                <a:latin typeface="Barlow Condensed"/>
                <a:ea typeface="Barlow Condensed"/>
                <a:cs typeface="Barlow Condensed"/>
                <a:sym typeface="Barlow Condensed"/>
              </a:rPr>
              <a:t>In this event, this swimmer swam the fastest time overall.  So, when watching the race, she beat all of the other swimmers.  However, she is the second swimmer listed because she entered the meet with a Junior Varsity time and the swimmer above her entered with a Varsity time. Each is scored in their respective divisions. </a:t>
            </a:r>
            <a:endParaRPr>
              <a:latin typeface="Barlow Condensed"/>
              <a:ea typeface="Barlow Condensed"/>
              <a:cs typeface="Barlow Condensed"/>
              <a:sym typeface="Barlow Condensed"/>
            </a:endParaRPr>
          </a:p>
          <a:p>
            <a:pPr indent="0" lvl="0" marL="57150" rtl="0" algn="l">
              <a:lnSpc>
                <a:spcPct val="107916"/>
              </a:lnSpc>
              <a:spcBef>
                <a:spcPts val="0"/>
              </a:spcBef>
              <a:spcAft>
                <a:spcPts val="0"/>
              </a:spcAft>
              <a:buNone/>
            </a:pPr>
            <a:r>
              <a:t/>
            </a:r>
            <a:endParaRPr/>
          </a:p>
        </p:txBody>
      </p:sp>
      <p:sp>
        <p:nvSpPr>
          <p:cNvPr descr="Table" id="4489" name="Google Shape;4489;p49">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49">
            <a:hlinkClick action="ppaction://hlinksldjump" r:id="rId4"/>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49">
            <a:hlinkClick action="ppaction://hlinksldjump" r:id="rId5"/>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49">
            <a:hlinkClick action="ppaction://hlinksldjump" r:id="rId6"/>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49">
            <a:hlinkClick action="ppaction://hlinksldjump" r:id="rId7"/>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49">
            <a:hlinkClick action="ppaction://hlinksldjump" r:id="rId8"/>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49">
            <a:hlinkClick action="ppaction://hlinksldjump" r:id="rId9"/>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49">
            <a:hlinkClick action="ppaction://hlinksldjump" r:id="rId10"/>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49">
            <a:hlinkClick action="ppaction://hlinksldjump" r:id="rId11"/>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49">
            <a:hlinkClick action="ppaction://hlinksldjump" r:id="rId12"/>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99" name="Google Shape;4499;p49"/>
          <p:cNvPicPr preferRelativeResize="0"/>
          <p:nvPr/>
        </p:nvPicPr>
        <p:blipFill>
          <a:blip r:embed="rId13">
            <a:alphaModFix/>
          </a:blip>
          <a:stretch>
            <a:fillRect/>
          </a:stretch>
        </p:blipFill>
        <p:spPr>
          <a:xfrm>
            <a:off x="873062" y="1164725"/>
            <a:ext cx="10716874" cy="3417204"/>
          </a:xfrm>
          <a:prstGeom prst="rect">
            <a:avLst/>
          </a:prstGeom>
          <a:noFill/>
          <a:ln>
            <a:noFill/>
          </a:ln>
        </p:spPr>
      </p:pic>
      <p:sp>
        <p:nvSpPr>
          <p:cNvPr id="4500" name="Google Shape;4500;p49"/>
          <p:cNvSpPr/>
          <p:nvPr/>
        </p:nvSpPr>
        <p:spPr>
          <a:xfrm>
            <a:off x="1709750" y="3233750"/>
            <a:ext cx="1552800" cy="1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49"/>
          <p:cNvSpPr txBox="1"/>
          <p:nvPr/>
        </p:nvSpPr>
        <p:spPr>
          <a:xfrm>
            <a:off x="1078325" y="1187100"/>
            <a:ext cx="4844400" cy="124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latin typeface="Barlow Semi Condensed"/>
                <a:ea typeface="Barlow Semi Condensed"/>
                <a:cs typeface="Barlow Semi Condensed"/>
                <a:sym typeface="Barlow Semi Condensed"/>
              </a:rPr>
              <a:t>CLARIFYING THE RESULTS</a:t>
            </a:r>
            <a:endParaRPr sz="3000">
              <a:latin typeface="Barlow Semi Condensed"/>
              <a:ea typeface="Barlow Semi Condensed"/>
              <a:cs typeface="Barlow Semi Condensed"/>
              <a:sym typeface="Barlow Semi Condensed"/>
            </a:endParaRPr>
          </a:p>
          <a:p>
            <a:pPr indent="0" lvl="0" marL="57150" rtl="0" algn="ctr">
              <a:lnSpc>
                <a:spcPct val="107916"/>
              </a:lnSpc>
              <a:spcBef>
                <a:spcPts val="0"/>
              </a:spcBef>
              <a:spcAft>
                <a:spcPts val="0"/>
              </a:spcAft>
              <a:buNone/>
            </a:pPr>
            <a:r>
              <a:rPr lang="en-US" sz="1800">
                <a:solidFill>
                  <a:schemeClr val="dk1"/>
                </a:solidFill>
                <a:latin typeface="Barlow Condensed"/>
                <a:ea typeface="Barlow Condensed"/>
                <a:cs typeface="Barlow Condensed"/>
                <a:sym typeface="Barlow Condensed"/>
              </a:rPr>
              <a:t>This is an example of how 4 swimmers in the same event all earned first place and therefore each earn 7 points for their team.</a:t>
            </a:r>
            <a:endParaRPr sz="3000">
              <a:latin typeface="Barlow Semi Condensed"/>
              <a:ea typeface="Barlow Semi Condensed"/>
              <a:cs typeface="Barlow Semi Condensed"/>
              <a:sym typeface="Barlow Semi Condensed"/>
            </a:endParaRPr>
          </a:p>
        </p:txBody>
      </p:sp>
      <p:grpSp>
        <p:nvGrpSpPr>
          <p:cNvPr id="4502" name="Google Shape;4502;p49"/>
          <p:cNvGrpSpPr/>
          <p:nvPr/>
        </p:nvGrpSpPr>
        <p:grpSpPr>
          <a:xfrm>
            <a:off x="881075" y="3026125"/>
            <a:ext cx="9594000" cy="1647350"/>
            <a:chOff x="881075" y="3026125"/>
            <a:chExt cx="9594000" cy="1647350"/>
          </a:xfrm>
        </p:grpSpPr>
        <p:sp>
          <p:nvSpPr>
            <p:cNvPr id="4503" name="Google Shape;4503;p49"/>
            <p:cNvSpPr/>
            <p:nvPr/>
          </p:nvSpPr>
          <p:spPr>
            <a:xfrm>
              <a:off x="1145975" y="3026125"/>
              <a:ext cx="9329100" cy="3939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04" name="Google Shape;4504;p49"/>
            <p:cNvCxnSpPr/>
            <p:nvPr/>
          </p:nvCxnSpPr>
          <p:spPr>
            <a:xfrm rot="10800000">
              <a:off x="895300" y="3224175"/>
              <a:ext cx="0" cy="1449300"/>
            </a:xfrm>
            <a:prstGeom prst="straightConnector1">
              <a:avLst/>
            </a:prstGeom>
            <a:noFill/>
            <a:ln cap="flat" cmpd="sng" w="28575">
              <a:solidFill>
                <a:srgbClr val="FF9900"/>
              </a:solidFill>
              <a:prstDash val="solid"/>
              <a:round/>
              <a:headEnd len="med" w="med" type="none"/>
              <a:tailEnd len="med" w="med" type="none"/>
            </a:ln>
          </p:spPr>
        </p:cxnSp>
        <p:cxnSp>
          <p:nvCxnSpPr>
            <p:cNvPr id="4505" name="Google Shape;4505;p49"/>
            <p:cNvCxnSpPr>
              <a:endCxn id="4503" idx="1"/>
            </p:cNvCxnSpPr>
            <p:nvPr/>
          </p:nvCxnSpPr>
          <p:spPr>
            <a:xfrm flipH="1" rot="10800000">
              <a:off x="881075" y="3223075"/>
              <a:ext cx="264900" cy="1200"/>
            </a:xfrm>
            <a:prstGeom prst="straightConnector1">
              <a:avLst/>
            </a:prstGeom>
            <a:noFill/>
            <a:ln cap="flat" cmpd="sng" w="28575">
              <a:solidFill>
                <a:srgbClr val="FF9900"/>
              </a:solidFill>
              <a:prstDash val="solid"/>
              <a:round/>
              <a:headEnd len="med" w="med" type="none"/>
              <a:tailEnd len="med" w="med" type="stealth"/>
            </a:ln>
          </p:spPr>
        </p:cxnSp>
      </p:grpSp>
      <p:grpSp>
        <p:nvGrpSpPr>
          <p:cNvPr id="4506" name="Google Shape;4506;p49"/>
          <p:cNvGrpSpPr/>
          <p:nvPr/>
        </p:nvGrpSpPr>
        <p:grpSpPr>
          <a:xfrm>
            <a:off x="1181800" y="3437950"/>
            <a:ext cx="10148325" cy="2875550"/>
            <a:chOff x="1181800" y="3437950"/>
            <a:chExt cx="10148325" cy="2875550"/>
          </a:xfrm>
        </p:grpSpPr>
        <p:sp>
          <p:nvSpPr>
            <p:cNvPr id="4507" name="Google Shape;4507;p49"/>
            <p:cNvSpPr txBox="1"/>
            <p:nvPr/>
          </p:nvSpPr>
          <p:spPr>
            <a:xfrm>
              <a:off x="6485725" y="4655700"/>
              <a:ext cx="4844400" cy="1657800"/>
            </a:xfrm>
            <a:prstGeom prst="rect">
              <a:avLst/>
            </a:prstGeom>
            <a:noFill/>
            <a:ln cap="flat" cmpd="sng" w="2857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57150" rtl="0" algn="l">
                <a:lnSpc>
                  <a:spcPct val="107916"/>
                </a:lnSpc>
                <a:spcBef>
                  <a:spcPts val="0"/>
                </a:spcBef>
                <a:spcAft>
                  <a:spcPts val="0"/>
                </a:spcAft>
                <a:buNone/>
              </a:pPr>
              <a:r>
                <a:rPr lang="en-US" sz="1800">
                  <a:solidFill>
                    <a:schemeClr val="dk1"/>
                  </a:solidFill>
                  <a:latin typeface="Barlow Condensed"/>
                  <a:ea typeface="Barlow Condensed"/>
                  <a:cs typeface="Barlow Condensed"/>
                  <a:sym typeface="Barlow Condensed"/>
                </a:rPr>
                <a:t>For this swimmer, her f</a:t>
              </a:r>
              <a:r>
                <a:rPr lang="en-US" sz="1800">
                  <a:solidFill>
                    <a:schemeClr val="dk1"/>
                  </a:solidFill>
                  <a:latin typeface="Barlow Condensed"/>
                  <a:ea typeface="Barlow Condensed"/>
                  <a:cs typeface="Barlow Condensed"/>
                  <a:sym typeface="Barlow Condensed"/>
                </a:rPr>
                <a:t>inal time is faster than the first swimmer listed.  This swimmer came in second overall, however, due to the fact that she entered the meet in the advanced division, she placed first and earned points for the team in the advance division. </a:t>
              </a:r>
              <a:endParaRPr>
                <a:latin typeface="Barlow Semi Condensed"/>
                <a:ea typeface="Barlow Semi Condensed"/>
                <a:cs typeface="Barlow Semi Condensed"/>
                <a:sym typeface="Barlow Semi Condensed"/>
              </a:endParaRPr>
            </a:p>
          </p:txBody>
        </p:sp>
        <p:sp>
          <p:nvSpPr>
            <p:cNvPr id="4508" name="Google Shape;4508;p49"/>
            <p:cNvSpPr/>
            <p:nvPr/>
          </p:nvSpPr>
          <p:spPr>
            <a:xfrm>
              <a:off x="1181800" y="3437950"/>
              <a:ext cx="9293400" cy="3759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09" name="Google Shape;4509;p49"/>
            <p:cNvCxnSpPr/>
            <p:nvPr/>
          </p:nvCxnSpPr>
          <p:spPr>
            <a:xfrm>
              <a:off x="10994275" y="3670725"/>
              <a:ext cx="0" cy="1002900"/>
            </a:xfrm>
            <a:prstGeom prst="straightConnector1">
              <a:avLst/>
            </a:prstGeom>
            <a:noFill/>
            <a:ln cap="flat" cmpd="sng" w="28575">
              <a:solidFill>
                <a:srgbClr val="0000FF"/>
              </a:solidFill>
              <a:prstDash val="solid"/>
              <a:round/>
              <a:headEnd len="med" w="med" type="none"/>
              <a:tailEnd len="med" w="med" type="none"/>
            </a:ln>
          </p:spPr>
        </p:cxnSp>
        <p:cxnSp>
          <p:nvCxnSpPr>
            <p:cNvPr id="4510" name="Google Shape;4510;p49"/>
            <p:cNvCxnSpPr/>
            <p:nvPr/>
          </p:nvCxnSpPr>
          <p:spPr>
            <a:xfrm flipH="1">
              <a:off x="10508525" y="3670725"/>
              <a:ext cx="509700" cy="3300"/>
            </a:xfrm>
            <a:prstGeom prst="straightConnector1">
              <a:avLst/>
            </a:prstGeom>
            <a:noFill/>
            <a:ln cap="flat" cmpd="sng" w="28575">
              <a:solidFill>
                <a:srgbClr val="0000FF"/>
              </a:solidFill>
              <a:prstDash val="solid"/>
              <a:round/>
              <a:headEnd len="med" w="med" type="none"/>
              <a:tailEnd len="med" w="med" type="stealth"/>
            </a:ln>
          </p:spPr>
        </p:cxnSp>
      </p:grpSp>
      <p:grpSp>
        <p:nvGrpSpPr>
          <p:cNvPr id="4511" name="Google Shape;4511;p49"/>
          <p:cNvGrpSpPr/>
          <p:nvPr/>
        </p:nvGrpSpPr>
        <p:grpSpPr>
          <a:xfrm>
            <a:off x="1181800" y="626700"/>
            <a:ext cx="9865525" cy="3636200"/>
            <a:chOff x="1181800" y="626700"/>
            <a:chExt cx="9865525" cy="3636200"/>
          </a:xfrm>
        </p:grpSpPr>
        <p:sp>
          <p:nvSpPr>
            <p:cNvPr id="4512" name="Google Shape;4512;p49"/>
            <p:cNvSpPr txBox="1"/>
            <p:nvPr/>
          </p:nvSpPr>
          <p:spPr>
            <a:xfrm>
              <a:off x="6607325" y="626700"/>
              <a:ext cx="4440000" cy="1358700"/>
            </a:xfrm>
            <a:prstGeom prst="rect">
              <a:avLst/>
            </a:prstGeom>
            <a:noFill/>
            <a:ln cap="flat" cmpd="sng" w="28575">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57150" rtl="0" algn="l">
                <a:lnSpc>
                  <a:spcPct val="107916"/>
                </a:lnSpc>
                <a:spcBef>
                  <a:spcPts val="0"/>
                </a:spcBef>
                <a:spcAft>
                  <a:spcPts val="0"/>
                </a:spcAft>
                <a:buNone/>
              </a:pPr>
              <a:r>
                <a:rPr lang="en-US" sz="1800">
                  <a:solidFill>
                    <a:schemeClr val="dk1"/>
                  </a:solidFill>
                  <a:latin typeface="Barlow Condensed"/>
                  <a:ea typeface="Barlow Condensed"/>
                  <a:cs typeface="Barlow Condensed"/>
                  <a:sym typeface="Barlow Condensed"/>
                </a:rPr>
                <a:t>This swimmers final time placed </a:t>
              </a:r>
              <a:r>
                <a:rPr lang="en-US" sz="1800">
                  <a:solidFill>
                    <a:schemeClr val="dk1"/>
                  </a:solidFill>
                  <a:latin typeface="Barlow Condensed"/>
                  <a:ea typeface="Barlow Condensed"/>
                  <a:cs typeface="Barlow Condensed"/>
                  <a:sym typeface="Barlow Condensed"/>
                </a:rPr>
                <a:t>her fourth overall, however, since she was in a different division from all other athletes, she earned a first place finish in her novice division.</a:t>
              </a:r>
              <a:endParaRPr sz="1800">
                <a:latin typeface="Barlow Condensed"/>
                <a:ea typeface="Barlow Condensed"/>
                <a:cs typeface="Barlow Condensed"/>
                <a:sym typeface="Barlow Condensed"/>
              </a:endParaRPr>
            </a:p>
          </p:txBody>
        </p:sp>
        <p:cxnSp>
          <p:nvCxnSpPr>
            <p:cNvPr id="4513" name="Google Shape;4513;p49"/>
            <p:cNvCxnSpPr/>
            <p:nvPr/>
          </p:nvCxnSpPr>
          <p:spPr>
            <a:xfrm>
              <a:off x="10797325" y="2005475"/>
              <a:ext cx="0" cy="2112900"/>
            </a:xfrm>
            <a:prstGeom prst="straightConnector1">
              <a:avLst/>
            </a:prstGeom>
            <a:noFill/>
            <a:ln cap="flat" cmpd="sng" w="28575">
              <a:solidFill>
                <a:srgbClr val="00FF00"/>
              </a:solidFill>
              <a:prstDash val="solid"/>
              <a:round/>
              <a:headEnd len="med" w="med" type="none"/>
              <a:tailEnd len="med" w="med" type="none"/>
            </a:ln>
          </p:spPr>
        </p:cxnSp>
        <p:sp>
          <p:nvSpPr>
            <p:cNvPr id="4514" name="Google Shape;4514;p49"/>
            <p:cNvSpPr/>
            <p:nvPr/>
          </p:nvSpPr>
          <p:spPr>
            <a:xfrm>
              <a:off x="1181800" y="3815300"/>
              <a:ext cx="9311100" cy="4476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15" name="Google Shape;4515;p49"/>
            <p:cNvCxnSpPr/>
            <p:nvPr/>
          </p:nvCxnSpPr>
          <p:spPr>
            <a:xfrm rot="10800000">
              <a:off x="10492900" y="4118375"/>
              <a:ext cx="300000" cy="0"/>
            </a:xfrm>
            <a:prstGeom prst="straightConnector1">
              <a:avLst/>
            </a:prstGeom>
            <a:noFill/>
            <a:ln cap="flat" cmpd="sng" w="28575">
              <a:solidFill>
                <a:srgbClr val="00FF00"/>
              </a:solidFill>
              <a:prstDash val="solid"/>
              <a:round/>
              <a:headEnd len="med" w="med" type="none"/>
              <a:tailEnd len="med" w="med" type="stealth"/>
            </a:ln>
          </p:spPr>
        </p:cxnSp>
      </p:grpSp>
      <p:grpSp>
        <p:nvGrpSpPr>
          <p:cNvPr id="4516" name="Google Shape;4516;p49"/>
          <p:cNvGrpSpPr/>
          <p:nvPr/>
        </p:nvGrpSpPr>
        <p:grpSpPr>
          <a:xfrm>
            <a:off x="9277275" y="5895825"/>
            <a:ext cx="2312651" cy="790050"/>
            <a:chOff x="9064750" y="5911725"/>
            <a:chExt cx="2312651" cy="790050"/>
          </a:xfrm>
        </p:grpSpPr>
        <p:pic>
          <p:nvPicPr>
            <p:cNvPr id="4517" name="Google Shape;4517;p49"/>
            <p:cNvPicPr preferRelativeResize="0"/>
            <p:nvPr/>
          </p:nvPicPr>
          <p:blipFill rotWithShape="1">
            <a:blip r:embed="rId14">
              <a:alphaModFix/>
            </a:blip>
            <a:srcRect b="18274" l="16540" r="13401" t="15054"/>
            <a:stretch/>
          </p:blipFill>
          <p:spPr>
            <a:xfrm>
              <a:off x="10217352" y="5911725"/>
              <a:ext cx="1160050" cy="731400"/>
            </a:xfrm>
            <a:prstGeom prst="rect">
              <a:avLst/>
            </a:prstGeom>
            <a:noFill/>
            <a:ln>
              <a:noFill/>
            </a:ln>
          </p:spPr>
        </p:pic>
        <p:sp>
          <p:nvSpPr>
            <p:cNvPr id="4518" name="Google Shape;4518;p49"/>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519" name="Google Shape;4519;p49"/>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520" name="Google Shape;4520;p49"/>
          <p:cNvSpPr txBox="1"/>
          <p:nvPr/>
        </p:nvSpPr>
        <p:spPr>
          <a:xfrm>
            <a:off x="1612050" y="3130100"/>
            <a:ext cx="1107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DIVER, DEEPSY</a:t>
            </a:r>
            <a:endParaRPr sz="1200">
              <a:latin typeface="Barlow Semi Condensed"/>
              <a:ea typeface="Barlow Semi Condensed"/>
              <a:cs typeface="Barlow Semi Condensed"/>
              <a:sym typeface="Barlow Semi Condensed"/>
            </a:endParaRPr>
          </a:p>
        </p:txBody>
      </p:sp>
      <p:sp>
        <p:nvSpPr>
          <p:cNvPr id="4521" name="Google Shape;4521;p49"/>
          <p:cNvSpPr/>
          <p:nvPr/>
        </p:nvSpPr>
        <p:spPr>
          <a:xfrm>
            <a:off x="1709750" y="2833700"/>
            <a:ext cx="1552800" cy="1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49"/>
          <p:cNvSpPr txBox="1"/>
          <p:nvPr/>
        </p:nvSpPr>
        <p:spPr>
          <a:xfrm>
            <a:off x="1624100" y="2730050"/>
            <a:ext cx="1252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FAST, BRIANNA</a:t>
            </a:r>
            <a:endParaRPr sz="1200">
              <a:latin typeface="Barlow Semi Condensed"/>
              <a:ea typeface="Barlow Semi Condensed"/>
              <a:cs typeface="Barlow Semi Condensed"/>
              <a:sym typeface="Barlow Semi Condensed"/>
            </a:endParaRPr>
          </a:p>
        </p:txBody>
      </p:sp>
      <p:sp>
        <p:nvSpPr>
          <p:cNvPr id="4523" name="Google Shape;4523;p49"/>
          <p:cNvSpPr/>
          <p:nvPr/>
        </p:nvSpPr>
        <p:spPr>
          <a:xfrm>
            <a:off x="1671650" y="3610000"/>
            <a:ext cx="2009700" cy="16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49"/>
          <p:cNvSpPr txBox="1"/>
          <p:nvPr/>
        </p:nvSpPr>
        <p:spPr>
          <a:xfrm>
            <a:off x="1624100" y="3506350"/>
            <a:ext cx="172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WAVE, AQUA</a:t>
            </a:r>
            <a:endParaRPr sz="1200">
              <a:latin typeface="Barlow Semi Condensed"/>
              <a:ea typeface="Barlow Semi Condensed"/>
              <a:cs typeface="Barlow Semi Condensed"/>
              <a:sym typeface="Barlow Semi Condensed"/>
            </a:endParaRPr>
          </a:p>
        </p:txBody>
      </p:sp>
      <p:sp>
        <p:nvSpPr>
          <p:cNvPr id="4525" name="Google Shape;4525;p49"/>
          <p:cNvSpPr/>
          <p:nvPr/>
        </p:nvSpPr>
        <p:spPr>
          <a:xfrm>
            <a:off x="1709750" y="3996550"/>
            <a:ext cx="1552800" cy="218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49"/>
          <p:cNvSpPr txBox="1"/>
          <p:nvPr/>
        </p:nvSpPr>
        <p:spPr>
          <a:xfrm>
            <a:off x="1624100" y="3892900"/>
            <a:ext cx="172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FINS, SILVER</a:t>
            </a:r>
            <a:endParaRPr sz="1200">
              <a:latin typeface="Barlow Semi Condensed"/>
              <a:ea typeface="Barlow Semi Condensed"/>
              <a:cs typeface="Barlow Semi Condensed"/>
              <a:sym typeface="Barlow Semi Condensed"/>
            </a:endParaRPr>
          </a:p>
        </p:txBody>
      </p:sp>
      <p:sp>
        <p:nvSpPr>
          <p:cNvPr id="4527" name="Google Shape;4527;p49"/>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93</a:t>
            </a:r>
            <a:endParaRPr sz="3000">
              <a:latin typeface="Barlow Condensed"/>
              <a:ea typeface="Barlow Condensed"/>
              <a:cs typeface="Barlow Condensed"/>
              <a:sym typeface="Barlow Condensed"/>
            </a:endParaRPr>
          </a:p>
        </p:txBody>
      </p:sp>
      <p:sp>
        <p:nvSpPr>
          <p:cNvPr id="4528" name="Google Shape;4528;p49"/>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94</a:t>
            </a:r>
            <a:endParaRPr sz="3000">
              <a:latin typeface="Barlow Condensed"/>
              <a:ea typeface="Barlow Condensed"/>
              <a:cs typeface="Barlow Condensed"/>
              <a:sym typeface="Barlow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2"/>
                                        </p:tgtEl>
                                        <p:attrNameLst>
                                          <p:attrName>style.visibility</p:attrName>
                                        </p:attrNameLst>
                                      </p:cBhvr>
                                      <p:to>
                                        <p:strVal val="visible"/>
                                      </p:to>
                                    </p:set>
                                    <p:animEffect filter="fade" transition="in">
                                      <p:cBhvr>
                                        <p:cTn dur="1000"/>
                                        <p:tgtEl>
                                          <p:spTgt spid="4502"/>
                                        </p:tgtEl>
                                      </p:cBhvr>
                                    </p:animEffect>
                                  </p:childTnLst>
                                </p:cTn>
                              </p:par>
                              <p:par>
                                <p:cTn fill="hold" nodeType="withEffect" presetClass="entr" presetID="10" presetSubtype="0">
                                  <p:stCondLst>
                                    <p:cond delay="0"/>
                                  </p:stCondLst>
                                  <p:childTnLst>
                                    <p:set>
                                      <p:cBhvr>
                                        <p:cTn dur="1" fill="hold">
                                          <p:stCondLst>
                                            <p:cond delay="0"/>
                                          </p:stCondLst>
                                        </p:cTn>
                                        <p:tgtEl>
                                          <p:spTgt spid="4488"/>
                                        </p:tgtEl>
                                        <p:attrNameLst>
                                          <p:attrName>style.visibility</p:attrName>
                                        </p:attrNameLst>
                                      </p:cBhvr>
                                      <p:to>
                                        <p:strVal val="visible"/>
                                      </p:to>
                                    </p:set>
                                    <p:animEffect filter="fade" transition="in">
                                      <p:cBhvr>
                                        <p:cTn dur="1000"/>
                                        <p:tgtEl>
                                          <p:spTgt spid="4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6"/>
                                        </p:tgtEl>
                                        <p:attrNameLst>
                                          <p:attrName>style.visibility</p:attrName>
                                        </p:attrNameLst>
                                      </p:cBhvr>
                                      <p:to>
                                        <p:strVal val="visible"/>
                                      </p:to>
                                    </p:set>
                                    <p:animEffect filter="fade" transition="in">
                                      <p:cBhvr>
                                        <p:cTn dur="1000"/>
                                        <p:tgtEl>
                                          <p:spTgt spid="4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1"/>
                                        </p:tgtEl>
                                        <p:attrNameLst>
                                          <p:attrName>style.visibility</p:attrName>
                                        </p:attrNameLst>
                                      </p:cBhvr>
                                      <p:to>
                                        <p:strVal val="visible"/>
                                      </p:to>
                                    </p:set>
                                    <p:animEffect filter="fade" transition="in">
                                      <p:cBhvr>
                                        <p:cTn dur="1000"/>
                                        <p:tgtEl>
                                          <p:spTgt spid="4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3" name="Shape 3273"/>
        <p:cNvGrpSpPr/>
        <p:nvPr/>
      </p:nvGrpSpPr>
      <p:grpSpPr>
        <a:xfrm>
          <a:off x="0" y="0"/>
          <a:ext cx="0" cy="0"/>
          <a:chOff x="0" y="0"/>
          <a:chExt cx="0" cy="0"/>
        </a:xfrm>
      </p:grpSpPr>
      <p:sp>
        <p:nvSpPr>
          <p:cNvPr id="3274" name="Google Shape;3274;p5"/>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WELCOME</a:t>
            </a:r>
            <a:endParaRPr/>
          </a:p>
        </p:txBody>
      </p:sp>
      <p:sp>
        <p:nvSpPr>
          <p:cNvPr id="3275" name="Google Shape;3275;p5"/>
          <p:cNvSpPr txBox="1"/>
          <p:nvPr>
            <p:ph idx="1" type="body"/>
          </p:nvPr>
        </p:nvSpPr>
        <p:spPr>
          <a:xfrm>
            <a:off x="6533000" y="359550"/>
            <a:ext cx="4844400" cy="6178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1800"/>
              <a:buFont typeface="Arial"/>
              <a:buNone/>
            </a:pPr>
            <a:r>
              <a:rPr lang="en-US" sz="2500">
                <a:latin typeface="Barlow Condensed"/>
                <a:ea typeface="Barlow Condensed"/>
                <a:cs typeface="Barlow Condensed"/>
                <a:sym typeface="Barlow Condensed"/>
              </a:rPr>
              <a:t>The final determination is decided by the coaching staff in collaboration with the swim team liaison (an official Old Church Community Center Board member for the swim team).</a:t>
            </a:r>
            <a:endParaRPr sz="2500">
              <a:latin typeface="Barlow Condensed"/>
              <a:ea typeface="Barlow Condensed"/>
              <a:cs typeface="Barlow Condensed"/>
              <a:sym typeface="Barlow Condensed"/>
            </a:endParaRPr>
          </a:p>
          <a:p>
            <a:pPr indent="0" lvl="0" marL="0" rtl="0" algn="l">
              <a:lnSpc>
                <a:spcPct val="100000"/>
              </a:lnSpc>
              <a:spcBef>
                <a:spcPts val="0"/>
              </a:spcBef>
              <a:spcAft>
                <a:spcPts val="0"/>
              </a:spcAft>
              <a:buSzPts val="1800"/>
              <a:buNone/>
            </a:pPr>
            <a:r>
              <a:t/>
            </a:r>
            <a:endParaRPr sz="2700">
              <a:latin typeface="Barlow Condensed"/>
              <a:ea typeface="Barlow Condensed"/>
              <a:cs typeface="Barlow Condensed"/>
              <a:sym typeface="Barlow Condensed"/>
            </a:endParaRPr>
          </a:p>
        </p:txBody>
      </p:sp>
      <p:sp>
        <p:nvSpPr>
          <p:cNvPr descr="Table" id="3276" name="Google Shape;3276;p5">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p5">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5">
            <a:hlinkClick action="ppaction://hlinksldjump" r:id="rId5"/>
          </p:cNvPr>
          <p:cNvSpPr/>
          <p:nvPr/>
        </p:nvSpPr>
        <p:spPr>
          <a:xfrm>
            <a:off x="11651388" y="10383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p5">
            <a:hlinkClick action="ppaction://hlinksldjump" r:id="rId6"/>
          </p:cNvPr>
          <p:cNvSpPr/>
          <p:nvPr/>
        </p:nvSpPr>
        <p:spPr>
          <a:xfrm>
            <a:off x="11651388" y="19944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p5">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p5">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p5">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p5">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p5">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p5"/>
          <p:cNvSpPr txBox="1"/>
          <p:nvPr>
            <p:ph idx="1" type="body"/>
          </p:nvPr>
        </p:nvSpPr>
        <p:spPr>
          <a:xfrm>
            <a:off x="795575" y="1543050"/>
            <a:ext cx="4844400" cy="3319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SzPts val="1800"/>
              <a:buNone/>
            </a:pPr>
            <a:r>
              <a:rPr lang="en-US" sz="2500">
                <a:latin typeface="Barlow Condensed"/>
                <a:ea typeface="Barlow Condensed"/>
                <a:cs typeface="Barlow Condensed"/>
                <a:sym typeface="Barlow Condensed"/>
              </a:rPr>
              <a:t>The first week of practice is a “trial” week for new swimmers, and allows the coaches to work with each swimmer in order to gauge proficiency, safety, and improvement in the water.</a:t>
            </a:r>
            <a:endParaRPr sz="2500">
              <a:latin typeface="Barlow Condensed"/>
              <a:ea typeface="Barlow Condensed"/>
              <a:cs typeface="Barlow Condensed"/>
              <a:sym typeface="Barlow Condensed"/>
            </a:endParaRPr>
          </a:p>
          <a:p>
            <a:pPr indent="0" lvl="0" marL="0" rtl="0" algn="ctr">
              <a:lnSpc>
                <a:spcPct val="115000"/>
              </a:lnSpc>
              <a:spcBef>
                <a:spcPts val="2100"/>
              </a:spcBef>
              <a:spcAft>
                <a:spcPts val="2100"/>
              </a:spcAft>
              <a:buSzPts val="1800"/>
              <a:buNone/>
            </a:pPr>
            <a:r>
              <a:t/>
            </a:r>
            <a:endParaRPr/>
          </a:p>
        </p:txBody>
      </p:sp>
      <p:pic>
        <p:nvPicPr>
          <p:cNvPr id="3286" name="Google Shape;3286;p5"/>
          <p:cNvPicPr preferRelativeResize="0"/>
          <p:nvPr/>
        </p:nvPicPr>
        <p:blipFill rotWithShape="1">
          <a:blip r:embed="rId12">
            <a:alphaModFix/>
          </a:blip>
          <a:srcRect b="55840" l="0" r="0" t="17627"/>
          <a:stretch/>
        </p:blipFill>
        <p:spPr>
          <a:xfrm>
            <a:off x="1261788" y="4273725"/>
            <a:ext cx="3911976" cy="2134149"/>
          </a:xfrm>
          <a:prstGeom prst="rect">
            <a:avLst/>
          </a:prstGeom>
          <a:noFill/>
          <a:ln>
            <a:noFill/>
          </a:ln>
        </p:spPr>
      </p:pic>
      <p:sp>
        <p:nvSpPr>
          <p:cNvPr id="3287" name="Google Shape;3287;p5"/>
          <p:cNvSpPr txBox="1"/>
          <p:nvPr>
            <p:ph idx="2" type="body"/>
          </p:nvPr>
        </p:nvSpPr>
        <p:spPr>
          <a:xfrm>
            <a:off x="6356625" y="2419350"/>
            <a:ext cx="5020800" cy="52482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2500">
                <a:latin typeface="Barlow Condensed"/>
                <a:ea typeface="Barlow Condensed"/>
                <a:cs typeface="Barlow Condensed"/>
                <a:sym typeface="Barlow Condensed"/>
              </a:rPr>
              <a:t>Please join us in supporting our children and dedicated coaches and parents for the 2023 swim season.  </a:t>
            </a:r>
            <a:endParaRPr sz="25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6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2500">
                <a:latin typeface="Barlow Condensed"/>
                <a:ea typeface="Barlow Condensed"/>
                <a:cs typeface="Barlow Condensed"/>
                <a:sym typeface="Barlow Condensed"/>
              </a:rPr>
              <a:t>Our expectation is that all spectators will act as positive role models, creating a friendly and uplifting environment for both our team and the visiting teams.</a:t>
            </a:r>
            <a:endParaRPr sz="2500">
              <a:latin typeface="Barlow Condensed"/>
              <a:ea typeface="Barlow Condensed"/>
              <a:cs typeface="Barlow Condensed"/>
              <a:sym typeface="Barlow Condensed"/>
            </a:endParaRPr>
          </a:p>
        </p:txBody>
      </p:sp>
      <p:grpSp>
        <p:nvGrpSpPr>
          <p:cNvPr id="3288" name="Google Shape;3288;p5"/>
          <p:cNvGrpSpPr/>
          <p:nvPr/>
        </p:nvGrpSpPr>
        <p:grpSpPr>
          <a:xfrm>
            <a:off x="9064750" y="5911725"/>
            <a:ext cx="2312651" cy="790050"/>
            <a:chOff x="9064750" y="5911725"/>
            <a:chExt cx="2312651" cy="790050"/>
          </a:xfrm>
        </p:grpSpPr>
        <p:pic>
          <p:nvPicPr>
            <p:cNvPr id="3289" name="Google Shape;3289;p5"/>
            <p:cNvPicPr preferRelativeResize="0"/>
            <p:nvPr/>
          </p:nvPicPr>
          <p:blipFill rotWithShape="1">
            <a:blip r:embed="rId13">
              <a:alphaModFix/>
            </a:blip>
            <a:srcRect b="18274" l="16540" r="13401" t="15054"/>
            <a:stretch/>
          </p:blipFill>
          <p:spPr>
            <a:xfrm>
              <a:off x="10217352" y="5911725"/>
              <a:ext cx="1160050" cy="731400"/>
            </a:xfrm>
            <a:prstGeom prst="rect">
              <a:avLst/>
            </a:prstGeom>
            <a:noFill/>
            <a:ln>
              <a:noFill/>
            </a:ln>
          </p:spPr>
        </p:pic>
        <p:sp>
          <p:nvSpPr>
            <p:cNvPr id="3290" name="Google Shape;3290;p5"/>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291" name="Google Shape;3291;p5"/>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292" name="Google Shape;3292;p5"/>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5</a:t>
            </a:r>
            <a:endParaRPr sz="3000">
              <a:latin typeface="Barlow Condensed"/>
              <a:ea typeface="Barlow Condensed"/>
              <a:cs typeface="Barlow Condensed"/>
              <a:sym typeface="Barlow Condensed"/>
            </a:endParaRPr>
          </a:p>
        </p:txBody>
      </p:sp>
      <p:sp>
        <p:nvSpPr>
          <p:cNvPr id="3293" name="Google Shape;3293;p5"/>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6</a:t>
            </a:r>
            <a:endParaRPr sz="3000">
              <a:latin typeface="Barlow Condensed"/>
              <a:ea typeface="Barlow Condensed"/>
              <a:cs typeface="Barlow Condensed"/>
              <a:sym typeface="Barlow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2" name="Shape 4532"/>
        <p:cNvGrpSpPr/>
        <p:nvPr/>
      </p:nvGrpSpPr>
      <p:grpSpPr>
        <a:xfrm>
          <a:off x="0" y="0"/>
          <a:ext cx="0" cy="0"/>
          <a:chOff x="0" y="0"/>
          <a:chExt cx="0" cy="0"/>
        </a:xfrm>
      </p:grpSpPr>
      <p:sp>
        <p:nvSpPr>
          <p:cNvPr id="4533" name="Google Shape;4533;p50"/>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READING THE RESULTS</a:t>
            </a:r>
            <a:endParaRPr/>
          </a:p>
        </p:txBody>
      </p:sp>
      <p:sp>
        <p:nvSpPr>
          <p:cNvPr id="4534" name="Google Shape;4534;p50"/>
          <p:cNvSpPr txBox="1"/>
          <p:nvPr>
            <p:ph idx="1" type="body"/>
          </p:nvPr>
        </p:nvSpPr>
        <p:spPr>
          <a:xfrm>
            <a:off x="6533000" y="484400"/>
            <a:ext cx="4844400" cy="60534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The coaches receive DQ cards at the end of the meet.  If a swimmer is disqualified, they will not receive a time or placing in the meet.  It is the responsibility of the coaches to meet with swimmers (and probably their parents) and  explain what the infraction was and how to address it.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Generally, the coaches will not enter a swimmer in an event if they are not legal in the stroke.  If the swimmer is close to legal, or is occasionally legal, the coach may enter them to see how they do.  </a:t>
            </a:r>
            <a:endParaRPr/>
          </a:p>
        </p:txBody>
      </p:sp>
      <p:sp>
        <p:nvSpPr>
          <p:cNvPr id="4535" name="Google Shape;4535;p50"/>
          <p:cNvSpPr txBox="1"/>
          <p:nvPr>
            <p:ph idx="2" type="body"/>
          </p:nvPr>
        </p:nvSpPr>
        <p:spPr>
          <a:xfrm>
            <a:off x="791475" y="1289225"/>
            <a:ext cx="4844400" cy="52266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SzPts val="1800"/>
              <a:buNone/>
            </a:pPr>
            <a:r>
              <a:rPr lang="en-US" sz="3000" u="sng">
                <a:latin typeface="Barlow Condensed"/>
                <a:ea typeface="Barlow Condensed"/>
                <a:cs typeface="Barlow Condensed"/>
                <a:sym typeface="Barlow Condensed"/>
              </a:rPr>
              <a:t>UNDERSTANDING DISQUALIFICATION</a:t>
            </a:r>
            <a:endParaRPr sz="3000" u="sng">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Each stroke and each event has set standards </a:t>
            </a:r>
            <a:r>
              <a:rPr lang="en-US" sz="2400">
                <a:latin typeface="Barlow Condensed"/>
                <a:ea typeface="Barlow Condensed"/>
                <a:cs typeface="Barlow Condensed"/>
                <a:sym typeface="Barlow Condensed"/>
              </a:rPr>
              <a:t>as determined by USA Swimming and GRAL </a:t>
            </a:r>
            <a:r>
              <a:rPr lang="en-US" sz="2400">
                <a:latin typeface="Barlow Condensed"/>
                <a:ea typeface="Barlow Condensed"/>
                <a:cs typeface="Barlow Condensed"/>
                <a:sym typeface="Barlow Condensed"/>
              </a:rPr>
              <a:t>of how the stroke must be swam.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0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The Strokes and Turns Judges are tasked with watching each swim in their zone and looking for infractions.  If a judge spots an infraction, they will raise their hand and discuss it with the Meet Referee.  If it is decided that the infraction stands, a DQ card will be written out with the swimmer name, event and infraction. </a:t>
            </a:r>
            <a:endParaRPr sz="2400">
              <a:latin typeface="Barlow Condensed"/>
              <a:ea typeface="Barlow Condensed"/>
              <a:cs typeface="Barlow Condensed"/>
              <a:sym typeface="Barlow Condensed"/>
            </a:endParaRPr>
          </a:p>
        </p:txBody>
      </p:sp>
      <p:sp>
        <p:nvSpPr>
          <p:cNvPr descr="Table" id="4536" name="Google Shape;4536;p50">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50">
            <a:hlinkClick action="ppaction://hlinksldjump" r:id="rId4"/>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50">
            <a:hlinkClick action="ppaction://hlinksldjump" r:id="rId5"/>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50">
            <a:hlinkClick action="ppaction://hlinksldjump" r:id="rId6"/>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50">
            <a:hlinkClick action="ppaction://hlinksldjump" r:id="rId7"/>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50">
            <a:hlinkClick action="ppaction://hlinksldjump" r:id="rId8"/>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50">
            <a:hlinkClick action="ppaction://hlinksldjump" r:id="rId9"/>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50">
            <a:hlinkClick action="ppaction://hlinksldjump" r:id="rId10"/>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50">
            <a:hlinkClick action="ppaction://hlinksldjump" r:id="rId11"/>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50">
            <a:hlinkClick action="ppaction://hlinksldjump" r:id="rId12"/>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46" name="Google Shape;4546;p50"/>
          <p:cNvGrpSpPr/>
          <p:nvPr/>
        </p:nvGrpSpPr>
        <p:grpSpPr>
          <a:xfrm>
            <a:off x="9064750" y="5895825"/>
            <a:ext cx="2312651" cy="790050"/>
            <a:chOff x="9064750" y="5911725"/>
            <a:chExt cx="2312651" cy="790050"/>
          </a:xfrm>
        </p:grpSpPr>
        <p:pic>
          <p:nvPicPr>
            <p:cNvPr id="4547" name="Google Shape;4547;p50"/>
            <p:cNvPicPr preferRelativeResize="0"/>
            <p:nvPr/>
          </p:nvPicPr>
          <p:blipFill rotWithShape="1">
            <a:blip r:embed="rId13">
              <a:alphaModFix/>
            </a:blip>
            <a:srcRect b="18274" l="16540" r="13401" t="15054"/>
            <a:stretch/>
          </p:blipFill>
          <p:spPr>
            <a:xfrm>
              <a:off x="10217352" y="5911725"/>
              <a:ext cx="1160050" cy="731400"/>
            </a:xfrm>
            <a:prstGeom prst="rect">
              <a:avLst/>
            </a:prstGeom>
            <a:noFill/>
            <a:ln>
              <a:noFill/>
            </a:ln>
          </p:spPr>
        </p:pic>
        <p:sp>
          <p:nvSpPr>
            <p:cNvPr id="4548" name="Google Shape;4548;p50"/>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549" name="Google Shape;4549;p50"/>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550" name="Google Shape;4550;p50"/>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95</a:t>
            </a:r>
            <a:endParaRPr sz="3000">
              <a:latin typeface="Barlow Condensed"/>
              <a:ea typeface="Barlow Condensed"/>
              <a:cs typeface="Barlow Condensed"/>
              <a:sym typeface="Barlow Condensed"/>
            </a:endParaRPr>
          </a:p>
        </p:txBody>
      </p:sp>
      <p:sp>
        <p:nvSpPr>
          <p:cNvPr id="4551" name="Google Shape;4551;p50"/>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96</a:t>
            </a:r>
            <a:endParaRPr sz="3000">
              <a:latin typeface="Barlow Condensed"/>
              <a:ea typeface="Barlow Condensed"/>
              <a:cs typeface="Barlow Condensed"/>
              <a:sym typeface="Barlow Condense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5" name="Shape 4555"/>
        <p:cNvGrpSpPr/>
        <p:nvPr/>
      </p:nvGrpSpPr>
      <p:grpSpPr>
        <a:xfrm>
          <a:off x="0" y="0"/>
          <a:ext cx="0" cy="0"/>
          <a:chOff x="0" y="0"/>
          <a:chExt cx="0" cy="0"/>
        </a:xfrm>
      </p:grpSpPr>
      <p:sp>
        <p:nvSpPr>
          <p:cNvPr id="4556" name="Google Shape;4556;g115cc22c364_0_482"/>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READING THE RESULTS</a:t>
            </a:r>
            <a:endParaRPr/>
          </a:p>
        </p:txBody>
      </p:sp>
      <p:sp>
        <p:nvSpPr>
          <p:cNvPr id="4557" name="Google Shape;4557;g115cc22c364_0_482"/>
          <p:cNvSpPr txBox="1"/>
          <p:nvPr>
            <p:ph idx="2" type="body"/>
          </p:nvPr>
        </p:nvSpPr>
        <p:spPr>
          <a:xfrm>
            <a:off x="791475" y="1289225"/>
            <a:ext cx="4844400" cy="52266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Sometimes a swimmer just really wants to swim an event, even if they aren’t legal, and the coach may enter them.  Sometimes the coach has more faith in a swimmer's ability than the swimmer has in himself, and the coach may enter him in an event to encourage building confidence, breaking down mental barriers and pushing limits.</a:t>
            </a:r>
            <a:endParaRPr sz="2400">
              <a:latin typeface="Barlow Condensed"/>
              <a:ea typeface="Barlow Condensed"/>
              <a:cs typeface="Barlow Condensed"/>
              <a:sym typeface="Barlow Condensed"/>
            </a:endParaRPr>
          </a:p>
          <a:p>
            <a:pPr indent="0" lvl="0" marL="0" rtl="0" algn="ctr">
              <a:spcBef>
                <a:spcPts val="0"/>
              </a:spcBef>
              <a:spcAft>
                <a:spcPts val="0"/>
              </a:spcAft>
              <a:buClr>
                <a:schemeClr val="dk1"/>
              </a:buClr>
              <a:buSzPts val="1100"/>
              <a:buFont typeface="Arial"/>
              <a:buNone/>
            </a:pPr>
            <a:r>
              <a:t/>
            </a:r>
            <a:endParaRPr sz="3000">
              <a:latin typeface="Barlow Condensed"/>
              <a:ea typeface="Barlow Condensed"/>
              <a:cs typeface="Barlow Condensed"/>
              <a:sym typeface="Barlow Condensed"/>
            </a:endParaRPr>
          </a:p>
          <a:p>
            <a:pPr indent="-228600" lvl="0" marL="457200" rtl="0" algn="l">
              <a:spcBef>
                <a:spcPts val="0"/>
              </a:spcBef>
              <a:spcAft>
                <a:spcPts val="0"/>
              </a:spcAft>
              <a:buClr>
                <a:schemeClr val="dk1"/>
              </a:buClr>
              <a:buSzPts val="1800"/>
              <a:buFont typeface="Arial"/>
              <a:buNone/>
            </a:pPr>
            <a:r>
              <a:t/>
            </a:r>
            <a:endParaRPr/>
          </a:p>
          <a:p>
            <a:pPr indent="0" lvl="0" marL="0" rtl="0" algn="ctr">
              <a:lnSpc>
                <a:spcPct val="107916"/>
              </a:lnSpc>
              <a:spcBef>
                <a:spcPts val="0"/>
              </a:spcBef>
              <a:spcAft>
                <a:spcPts val="0"/>
              </a:spcAft>
              <a:buNone/>
            </a:pPr>
            <a:r>
              <a:t/>
            </a:r>
            <a:endParaRPr sz="3000">
              <a:latin typeface="Barlow Condensed"/>
              <a:ea typeface="Barlow Condensed"/>
              <a:cs typeface="Barlow Condensed"/>
              <a:sym typeface="Barlow Condensed"/>
            </a:endParaRPr>
          </a:p>
        </p:txBody>
      </p:sp>
      <p:sp>
        <p:nvSpPr>
          <p:cNvPr descr="Table" id="4558" name="Google Shape;4558;g115cc22c364_0_482">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g115cc22c364_0_482">
            <a:hlinkClick action="ppaction://hlinksldjump" r:id="rId4"/>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g115cc22c364_0_482">
            <a:hlinkClick action="ppaction://hlinksldjump" r:id="rId5"/>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g115cc22c364_0_482">
            <a:hlinkClick action="ppaction://hlinksldjump" r:id="rId6"/>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g115cc22c364_0_482">
            <a:hlinkClick action="ppaction://hlinksldjump" r:id="rId7"/>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g115cc22c364_0_482">
            <a:hlinkClick action="ppaction://hlinksldjump" r:id="rId8"/>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g115cc22c364_0_482">
            <a:hlinkClick action="ppaction://hlinksldjump" r:id="rId9"/>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g115cc22c364_0_482">
            <a:hlinkClick action="ppaction://hlinksldjump" r:id="rId10"/>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g115cc22c364_0_482">
            <a:hlinkClick action="ppaction://hlinksldjump" r:id="rId11"/>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g115cc22c364_0_482">
            <a:hlinkClick action="ppaction://hlinksldjump" r:id="rId12"/>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68" name="Google Shape;4568;g115cc22c364_0_482"/>
          <p:cNvGrpSpPr/>
          <p:nvPr/>
        </p:nvGrpSpPr>
        <p:grpSpPr>
          <a:xfrm>
            <a:off x="9064750" y="5895825"/>
            <a:ext cx="2312651" cy="790050"/>
            <a:chOff x="9064750" y="5911725"/>
            <a:chExt cx="2312651" cy="790050"/>
          </a:xfrm>
        </p:grpSpPr>
        <p:pic>
          <p:nvPicPr>
            <p:cNvPr id="4569" name="Google Shape;4569;g115cc22c364_0_482"/>
            <p:cNvPicPr preferRelativeResize="0"/>
            <p:nvPr/>
          </p:nvPicPr>
          <p:blipFill rotWithShape="1">
            <a:blip r:embed="rId13">
              <a:alphaModFix/>
            </a:blip>
            <a:srcRect b="18274" l="16540" r="13401" t="15054"/>
            <a:stretch/>
          </p:blipFill>
          <p:spPr>
            <a:xfrm>
              <a:off x="10217352" y="5911725"/>
              <a:ext cx="1160050" cy="731400"/>
            </a:xfrm>
            <a:prstGeom prst="rect">
              <a:avLst/>
            </a:prstGeom>
            <a:noFill/>
            <a:ln>
              <a:noFill/>
            </a:ln>
          </p:spPr>
        </p:pic>
        <p:sp>
          <p:nvSpPr>
            <p:cNvPr id="4570" name="Google Shape;4570;g115cc22c364_0_482"/>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571" name="Google Shape;4571;g115cc22c364_0_482"/>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pic>
        <p:nvPicPr>
          <p:cNvPr id="4572" name="Google Shape;4572;g115cc22c364_0_482"/>
          <p:cNvPicPr preferRelativeResize="0"/>
          <p:nvPr/>
        </p:nvPicPr>
        <p:blipFill>
          <a:blip r:embed="rId14">
            <a:alphaModFix/>
          </a:blip>
          <a:stretch>
            <a:fillRect/>
          </a:stretch>
        </p:blipFill>
        <p:spPr>
          <a:xfrm>
            <a:off x="959200" y="4669062"/>
            <a:ext cx="7704951" cy="2016813"/>
          </a:xfrm>
          <a:prstGeom prst="rect">
            <a:avLst/>
          </a:prstGeom>
          <a:noFill/>
          <a:ln>
            <a:noFill/>
          </a:ln>
        </p:spPr>
      </p:pic>
      <p:sp>
        <p:nvSpPr>
          <p:cNvPr id="4573" name="Google Shape;4573;g115cc22c364_0_482"/>
          <p:cNvSpPr/>
          <p:nvPr/>
        </p:nvSpPr>
        <p:spPr>
          <a:xfrm>
            <a:off x="1566875" y="5900750"/>
            <a:ext cx="990600" cy="138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g115cc22c364_0_482"/>
          <p:cNvSpPr/>
          <p:nvPr/>
        </p:nvSpPr>
        <p:spPr>
          <a:xfrm>
            <a:off x="1566875" y="6191275"/>
            <a:ext cx="1181100" cy="447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g115cc22c364_0_482"/>
          <p:cNvSpPr txBox="1"/>
          <p:nvPr/>
        </p:nvSpPr>
        <p:spPr>
          <a:xfrm>
            <a:off x="1438275" y="5785100"/>
            <a:ext cx="118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QUICK, BARRY</a:t>
            </a:r>
            <a:endParaRPr sz="1200">
              <a:latin typeface="Barlow Semi Condensed"/>
              <a:ea typeface="Barlow Semi Condensed"/>
              <a:cs typeface="Barlow Semi Condensed"/>
              <a:sym typeface="Barlow Semi Condensed"/>
            </a:endParaRPr>
          </a:p>
        </p:txBody>
      </p:sp>
      <p:sp>
        <p:nvSpPr>
          <p:cNvPr id="4576" name="Google Shape;4576;g115cc22c364_0_482"/>
          <p:cNvSpPr txBox="1"/>
          <p:nvPr/>
        </p:nvSpPr>
        <p:spPr>
          <a:xfrm>
            <a:off x="1438275" y="6070850"/>
            <a:ext cx="118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SPEEDER, JOHN</a:t>
            </a:r>
            <a:endParaRPr sz="1200">
              <a:latin typeface="Barlow Semi Condensed"/>
              <a:ea typeface="Barlow Semi Condensed"/>
              <a:cs typeface="Barlow Semi Condensed"/>
              <a:sym typeface="Barlow Semi Condensed"/>
            </a:endParaRPr>
          </a:p>
        </p:txBody>
      </p:sp>
      <p:sp>
        <p:nvSpPr>
          <p:cNvPr id="4577" name="Google Shape;4577;g115cc22c364_0_482"/>
          <p:cNvSpPr txBox="1"/>
          <p:nvPr/>
        </p:nvSpPr>
        <p:spPr>
          <a:xfrm>
            <a:off x="1438275" y="6230425"/>
            <a:ext cx="130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MERMAN</a:t>
            </a:r>
            <a:r>
              <a:rPr lang="en-US" sz="1200">
                <a:latin typeface="Barlow Semi Condensed"/>
                <a:ea typeface="Barlow Semi Condensed"/>
                <a:cs typeface="Barlow Semi Condensed"/>
                <a:sym typeface="Barlow Semi Condensed"/>
              </a:rPr>
              <a:t>, SHAWN</a:t>
            </a:r>
            <a:endParaRPr sz="1200">
              <a:latin typeface="Barlow Semi Condensed"/>
              <a:ea typeface="Barlow Semi Condensed"/>
              <a:cs typeface="Barlow Semi Condensed"/>
              <a:sym typeface="Barlow Semi Condensed"/>
            </a:endParaRPr>
          </a:p>
        </p:txBody>
      </p:sp>
      <p:sp>
        <p:nvSpPr>
          <p:cNvPr id="4578" name="Google Shape;4578;g115cc22c364_0_482"/>
          <p:cNvSpPr txBox="1"/>
          <p:nvPr/>
        </p:nvSpPr>
        <p:spPr>
          <a:xfrm>
            <a:off x="1438275" y="6375775"/>
            <a:ext cx="118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Barlow Semi Condensed"/>
                <a:ea typeface="Barlow Semi Condensed"/>
                <a:cs typeface="Barlow Semi Condensed"/>
                <a:sym typeface="Barlow Semi Condensed"/>
              </a:rPr>
              <a:t>MARINA</a:t>
            </a:r>
            <a:r>
              <a:rPr lang="en-US" sz="1200">
                <a:latin typeface="Barlow Semi Condensed"/>
                <a:ea typeface="Barlow Semi Condensed"/>
                <a:cs typeface="Barlow Semi Condensed"/>
                <a:sym typeface="Barlow Semi Condensed"/>
              </a:rPr>
              <a:t>, FISHER</a:t>
            </a:r>
            <a:endParaRPr sz="1200">
              <a:latin typeface="Barlow Semi Condensed"/>
              <a:ea typeface="Barlow Semi Condensed"/>
              <a:cs typeface="Barlow Semi Condensed"/>
              <a:sym typeface="Barlow Semi Condensed"/>
            </a:endParaRPr>
          </a:p>
        </p:txBody>
      </p:sp>
      <p:grpSp>
        <p:nvGrpSpPr>
          <p:cNvPr id="4579" name="Google Shape;4579;g115cc22c364_0_482"/>
          <p:cNvGrpSpPr/>
          <p:nvPr/>
        </p:nvGrpSpPr>
        <p:grpSpPr>
          <a:xfrm>
            <a:off x="1219200" y="4669050"/>
            <a:ext cx="7717200" cy="1988925"/>
            <a:chOff x="1219200" y="4669050"/>
            <a:chExt cx="7717200" cy="1988925"/>
          </a:xfrm>
        </p:grpSpPr>
        <p:sp>
          <p:nvSpPr>
            <p:cNvPr id="4580" name="Google Shape;4580;g115cc22c364_0_482"/>
            <p:cNvSpPr/>
            <p:nvPr/>
          </p:nvSpPr>
          <p:spPr>
            <a:xfrm>
              <a:off x="1219200" y="6467475"/>
              <a:ext cx="6753300" cy="1905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81" name="Google Shape;4581;g115cc22c364_0_482"/>
            <p:cNvCxnSpPr>
              <a:stCxn id="4580" idx="3"/>
            </p:cNvCxnSpPr>
            <p:nvPr/>
          </p:nvCxnSpPr>
          <p:spPr>
            <a:xfrm flipH="1" rot="10800000">
              <a:off x="7972500" y="6553125"/>
              <a:ext cx="962100" cy="9600"/>
            </a:xfrm>
            <a:prstGeom prst="straightConnector1">
              <a:avLst/>
            </a:prstGeom>
            <a:noFill/>
            <a:ln cap="flat" cmpd="sng" w="28575">
              <a:solidFill>
                <a:srgbClr val="0000FF"/>
              </a:solidFill>
              <a:prstDash val="solid"/>
              <a:round/>
              <a:headEnd len="med" w="med" type="none"/>
              <a:tailEnd len="med" w="med" type="none"/>
            </a:ln>
          </p:spPr>
        </p:cxnSp>
        <p:cxnSp>
          <p:nvCxnSpPr>
            <p:cNvPr id="4582" name="Google Shape;4582;g115cc22c364_0_482"/>
            <p:cNvCxnSpPr/>
            <p:nvPr/>
          </p:nvCxnSpPr>
          <p:spPr>
            <a:xfrm rot="10800000">
              <a:off x="8934600" y="4669050"/>
              <a:ext cx="1800" cy="1899000"/>
            </a:xfrm>
            <a:prstGeom prst="straightConnector1">
              <a:avLst/>
            </a:prstGeom>
            <a:noFill/>
            <a:ln cap="flat" cmpd="sng" w="28575">
              <a:solidFill>
                <a:srgbClr val="0000FF"/>
              </a:solidFill>
              <a:prstDash val="solid"/>
              <a:round/>
              <a:headEnd len="med" w="med" type="none"/>
              <a:tailEnd len="med" w="med" type="stealth"/>
            </a:ln>
          </p:spPr>
        </p:cxnSp>
      </p:grpSp>
      <p:sp>
        <p:nvSpPr>
          <p:cNvPr id="4583" name="Google Shape;4583;g115cc22c364_0_482"/>
          <p:cNvSpPr txBox="1"/>
          <p:nvPr>
            <p:ph idx="1" type="body"/>
          </p:nvPr>
        </p:nvSpPr>
        <p:spPr>
          <a:xfrm>
            <a:off x="6533000" y="484400"/>
            <a:ext cx="4844400" cy="4184700"/>
          </a:xfrm>
          <a:prstGeom prst="rect">
            <a:avLst/>
          </a:prstGeom>
          <a:noFill/>
          <a:ln cap="flat" cmpd="sng" w="28575">
            <a:solidFill>
              <a:srgbClr val="0000FF"/>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2400">
                <a:latin typeface="Barlow Condensed"/>
                <a:ea typeface="Barlow Condensed"/>
                <a:cs typeface="Barlow Condensed"/>
                <a:sym typeface="Barlow Condensed"/>
              </a:rPr>
              <a:t>This swimmer entered the meet with no time in this event (NT = has not legally completed this stroke in this distance, individually).  He did not complete the swim legally in this meet, which means he disqualified his event (DQ).  He does not earn a time or a placement in this event and his coach will receive a DQ card explaining his infraction.  He and his coach will address the issue.</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a:p>
        </p:txBody>
      </p:sp>
      <p:sp>
        <p:nvSpPr>
          <p:cNvPr id="4584" name="Google Shape;4584;g115cc22c364_0_482"/>
          <p:cNvSpPr txBox="1"/>
          <p:nvPr/>
        </p:nvSpPr>
        <p:spPr>
          <a:xfrm>
            <a:off x="631200" y="60054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97</a:t>
            </a:r>
            <a:endParaRPr sz="3000">
              <a:latin typeface="Barlow Condensed"/>
              <a:ea typeface="Barlow Condensed"/>
              <a:cs typeface="Barlow Condensed"/>
              <a:sym typeface="Barlow Condensed"/>
            </a:endParaRPr>
          </a:p>
        </p:txBody>
      </p:sp>
      <p:sp>
        <p:nvSpPr>
          <p:cNvPr id="4585" name="Google Shape;4585;g115cc22c364_0_482"/>
          <p:cNvSpPr txBox="1"/>
          <p:nvPr/>
        </p:nvSpPr>
        <p:spPr>
          <a:xfrm>
            <a:off x="10996338" y="51663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98</a:t>
            </a:r>
            <a:endParaRPr sz="3000">
              <a:latin typeface="Barlow Condensed"/>
              <a:ea typeface="Barlow Condensed"/>
              <a:cs typeface="Barlow Condensed"/>
              <a:sym typeface="Barlow Condense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9" name="Shape 4589"/>
        <p:cNvGrpSpPr/>
        <p:nvPr/>
      </p:nvGrpSpPr>
      <p:grpSpPr>
        <a:xfrm>
          <a:off x="0" y="0"/>
          <a:ext cx="0" cy="0"/>
          <a:chOff x="0" y="0"/>
          <a:chExt cx="0" cy="0"/>
        </a:xfrm>
      </p:grpSpPr>
      <p:sp>
        <p:nvSpPr>
          <p:cNvPr id="4590" name="Google Shape;4590;g115cc22c364_0_539"/>
          <p:cNvSpPr txBox="1"/>
          <p:nvPr>
            <p:ph type="title"/>
          </p:nvPr>
        </p:nvSpPr>
        <p:spPr>
          <a:xfrm>
            <a:off x="795575" y="359550"/>
            <a:ext cx="4844400" cy="731400"/>
          </a:xfrm>
          <a:prstGeom prst="rect">
            <a:avLst/>
          </a:prstGeom>
          <a:solidFill>
            <a:schemeClr val="accent4"/>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READING THE RESULTS</a:t>
            </a:r>
            <a:endParaRPr/>
          </a:p>
        </p:txBody>
      </p:sp>
      <p:sp>
        <p:nvSpPr>
          <p:cNvPr id="4591" name="Google Shape;4591;g115cc22c364_0_539"/>
          <p:cNvSpPr txBox="1"/>
          <p:nvPr>
            <p:ph idx="2" type="body"/>
          </p:nvPr>
        </p:nvSpPr>
        <p:spPr>
          <a:xfrm>
            <a:off x="791475" y="1289225"/>
            <a:ext cx="4844400" cy="5226600"/>
          </a:xfrm>
          <a:prstGeom prst="rect">
            <a:avLst/>
          </a:prstGeom>
          <a:noFill/>
          <a:ln>
            <a:noFill/>
          </a:ln>
        </p:spPr>
        <p:txBody>
          <a:bodyPr anchorCtr="0" anchor="t" bIns="121900" lIns="121900" spcFirstLastPara="1" rIns="121900" wrap="square" tIns="121900">
            <a:noAutofit/>
          </a:bodyPr>
          <a:lstStyle/>
          <a:p>
            <a:pPr indent="0" lvl="0" marL="0" rtl="0" algn="ctr">
              <a:lnSpc>
                <a:spcPct val="107916"/>
              </a:lnSpc>
              <a:spcBef>
                <a:spcPts val="0"/>
              </a:spcBef>
              <a:spcAft>
                <a:spcPts val="0"/>
              </a:spcAft>
              <a:buNone/>
            </a:pPr>
            <a:r>
              <a:rPr lang="en-US" sz="3000" u="sng">
                <a:latin typeface="Barlow Condensed"/>
                <a:ea typeface="Barlow Condensed"/>
                <a:cs typeface="Barlow Condensed"/>
                <a:sym typeface="Barlow Condensed"/>
              </a:rPr>
              <a:t>THINGS TO CONSIDER</a:t>
            </a:r>
            <a:endParaRPr sz="3000" u="sng">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Please have your swimmer find a time to meet with a coach to explain his/her infraction</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DQ can be a painful and frustrating process, for swimmers and their parents.  There are going to be tears, probably on both sides.  However, it is a great opportunity to learn and grow and really understand the breakdown of the stroke, and an opportunity to improve.</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3000">
              <a:latin typeface="Barlow Condensed"/>
              <a:ea typeface="Barlow Condensed"/>
              <a:cs typeface="Barlow Condensed"/>
              <a:sym typeface="Barlow Condensed"/>
            </a:endParaRPr>
          </a:p>
        </p:txBody>
      </p:sp>
      <p:sp>
        <p:nvSpPr>
          <p:cNvPr descr="Table" id="4592" name="Google Shape;4592;g115cc22c364_0_539">
            <a:hlinkClick action="ppaction://hlinksldjump" r:id="rId3"/>
          </p:cNvPr>
          <p:cNvSpPr/>
          <p:nvPr/>
        </p:nvSpPr>
        <p:spPr>
          <a:xfrm>
            <a:off x="11047343" y="195042"/>
            <a:ext cx="413385" cy="289369"/>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g115cc22c364_0_539">
            <a:hlinkClick action="ppaction://hlinksldjump" r:id="rId4"/>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g115cc22c364_0_539">
            <a:hlinkClick action="ppaction://hlinksldjump" r:id="rId5"/>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g115cc22c364_0_539">
            <a:hlinkClick action="ppaction://hlinksldjump" r:id="rId6"/>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g115cc22c364_0_539">
            <a:hlinkClick action="ppaction://hlinksldjump" r:id="rId7"/>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g115cc22c364_0_539">
            <a:hlinkClick action="ppaction://hlinksldjump" r:id="rId8"/>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g115cc22c364_0_539">
            <a:hlinkClick action="ppaction://hlinksldjump" r:id="rId9"/>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g115cc22c364_0_539">
            <a:hlinkClick action="ppaction://hlinksldjump" r:id="rId10"/>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g115cc22c364_0_539">
            <a:hlinkClick action="ppaction://hlinksldjump" r:id="rId11"/>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g115cc22c364_0_539">
            <a:hlinkClick action="ppaction://hlinksldjump" r:id="rId12"/>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g115cc22c364_0_539"/>
          <p:cNvSpPr txBox="1"/>
          <p:nvPr>
            <p:ph idx="1" type="body"/>
          </p:nvPr>
        </p:nvSpPr>
        <p:spPr>
          <a:xfrm>
            <a:off x="6533000" y="484400"/>
            <a:ext cx="4844400" cy="4184700"/>
          </a:xfrm>
          <a:prstGeom prst="rect">
            <a:avLst/>
          </a:prstGeom>
          <a:noFill/>
          <a:ln>
            <a:noFill/>
          </a:ln>
        </p:spPr>
        <p:txBody>
          <a:bodyPr anchorCtr="0" anchor="t" bIns="121900" lIns="121900" spcFirstLastPara="1" rIns="121900" wrap="square" tIns="121900">
            <a:noAutofit/>
          </a:bodyPr>
          <a:lstStyle/>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Strokes and Turns Judges do not want to DQ kids, however, it is a necessary evil.  If the swimmer performs an infraction once, the judge will likely let it go (they will look away to another swimmer and pretend they didn’t see it).  When the judge looks back, if the infraction is repeated, the swimmer will get DQed. </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All stroke rules apply to all ages.  This means an 8 year old is held to the same standard of legality as an 18 year old swimmer. </a:t>
            </a:r>
            <a:endParaRPr sz="2400">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a:p>
        </p:txBody>
      </p:sp>
      <p:sp>
        <p:nvSpPr>
          <p:cNvPr id="4603" name="Google Shape;4603;g115cc22c364_0_539"/>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99</a:t>
            </a:r>
            <a:endParaRPr sz="3000">
              <a:latin typeface="Barlow Condensed"/>
              <a:ea typeface="Barlow Condensed"/>
              <a:cs typeface="Barlow Condensed"/>
              <a:sym typeface="Barlow Condensed"/>
            </a:endParaRPr>
          </a:p>
        </p:txBody>
      </p:sp>
      <p:sp>
        <p:nvSpPr>
          <p:cNvPr id="4604" name="Google Shape;4604;g115cc22c364_0_539"/>
          <p:cNvSpPr txBox="1"/>
          <p:nvPr/>
        </p:nvSpPr>
        <p:spPr>
          <a:xfrm>
            <a:off x="6529075" y="6102125"/>
            <a:ext cx="881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100</a:t>
            </a:r>
            <a:endParaRPr sz="3000">
              <a:latin typeface="Barlow Condensed"/>
              <a:ea typeface="Barlow Condensed"/>
              <a:cs typeface="Barlow Condensed"/>
              <a:sym typeface="Barlow Condense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8" name="Shape 4608"/>
        <p:cNvGrpSpPr/>
        <p:nvPr/>
      </p:nvGrpSpPr>
      <p:grpSpPr>
        <a:xfrm>
          <a:off x="0" y="0"/>
          <a:ext cx="0" cy="0"/>
          <a:chOff x="0" y="0"/>
          <a:chExt cx="0" cy="0"/>
        </a:xfrm>
      </p:grpSpPr>
      <p:sp>
        <p:nvSpPr>
          <p:cNvPr id="4609" name="Google Shape;4609;p51"/>
          <p:cNvSpPr txBox="1"/>
          <p:nvPr>
            <p:ph type="title"/>
          </p:nvPr>
        </p:nvSpPr>
        <p:spPr>
          <a:xfrm>
            <a:off x="795575" y="359550"/>
            <a:ext cx="4844400" cy="731400"/>
          </a:xfrm>
          <a:prstGeom prst="rect">
            <a:avLst/>
          </a:prstGeom>
          <a:solidFill>
            <a:schemeClr val="accent5"/>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3700"/>
              <a:buFont typeface="Barlow Semi Condensed Medium"/>
              <a:buNone/>
            </a:pPr>
            <a:r>
              <a:rPr lang="en-US"/>
              <a:t>CHAMPS</a:t>
            </a:r>
            <a:endParaRPr/>
          </a:p>
        </p:txBody>
      </p:sp>
      <p:sp>
        <p:nvSpPr>
          <p:cNvPr descr="Table" id="4610" name="Google Shape;4610;p51">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51">
            <a:hlinkClick action="ppaction://hlinksldjump" r:id="rId4"/>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51">
            <a:hlinkClick action="ppaction://hlinksldjump" r:id="rId5"/>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51">
            <a:hlinkClick action="ppaction://hlinksldjump" r:id="rId6"/>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51">
            <a:hlinkClick action="ppaction://hlinksldjump" r:id="rId7"/>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51">
            <a:hlinkClick action="ppaction://hlinksldjump" r:id="rId8"/>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51">
            <a:hlinkClick action="ppaction://hlinksldjump" r:id="rId9"/>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51">
            <a:hlinkClick action="ppaction://hlinksldjump" r:id="rId10"/>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51">
            <a:hlinkClick action="ppaction://hlinksldjump" r:id="rId11"/>
          </p:cNvPr>
          <p:cNvSpPr/>
          <p:nvPr/>
        </p:nvSpPr>
        <p:spPr>
          <a:xfrm>
            <a:off x="11689488" y="4888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51">
            <a:hlinkClick action="ppaction://hlinksldjump" r:id="rId12"/>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51"/>
          <p:cNvSpPr txBox="1"/>
          <p:nvPr/>
        </p:nvSpPr>
        <p:spPr>
          <a:xfrm>
            <a:off x="805775" y="1181800"/>
            <a:ext cx="4844400" cy="5616000"/>
          </a:xfrm>
          <a:prstGeom prst="rect">
            <a:avLst/>
          </a:prstGeom>
          <a:noFill/>
          <a:ln>
            <a:noFill/>
          </a:ln>
        </p:spPr>
        <p:txBody>
          <a:bodyPr anchorCtr="0" anchor="t" bIns="91425" lIns="91425" spcFirstLastPara="1" rIns="91425" wrap="square" tIns="91425">
            <a:spAutoFit/>
          </a:bodyPr>
          <a:lstStyle/>
          <a:p>
            <a:pPr indent="0" lvl="0" marL="5715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CHAMPS SWIM MEET</a:t>
            </a:r>
            <a:endParaRPr sz="3000" u="sng">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July 30-31, 2023</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Hosted at SwimRVA in Chesterfield</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Clr>
                <a:schemeClr val="dk1"/>
              </a:buClr>
              <a:buSzPts val="1100"/>
              <a:buFont typeface="Arial"/>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Champs is a meet at the end of the summer in which swimmers must meet a qualifying standard in at least one individual event to attend (exception is relays).  </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The time standard is a Junior Varsity (JV) time or faster in the current season. </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 (see “Time Standards” section)</a:t>
            </a:r>
            <a:endParaRPr sz="24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t/>
            </a:r>
            <a:endParaRPr sz="1000">
              <a:solidFill>
                <a:schemeClr val="dk1"/>
              </a:solidFill>
              <a:latin typeface="Barlow Condensed"/>
              <a:ea typeface="Barlow Condensed"/>
              <a:cs typeface="Barlow Condensed"/>
              <a:sym typeface="Barlow Condensed"/>
            </a:endParaRPr>
          </a:p>
          <a:p>
            <a:pPr indent="0" lvl="0" marL="5715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 </a:t>
            </a:r>
            <a:r>
              <a:rPr lang="en-US" sz="2400">
                <a:solidFill>
                  <a:schemeClr val="dk1"/>
                </a:solidFill>
                <a:latin typeface="Barlow Condensed"/>
                <a:ea typeface="Barlow Condensed"/>
                <a:cs typeface="Barlow Condensed"/>
                <a:sym typeface="Barlow Condensed"/>
              </a:rPr>
              <a:t>The meet alternates each year between being swum in yards and meters. </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4621" name="Google Shape;4621;p51"/>
          <p:cNvSpPr txBox="1"/>
          <p:nvPr/>
        </p:nvSpPr>
        <p:spPr>
          <a:xfrm>
            <a:off x="6607325" y="376025"/>
            <a:ext cx="4763100" cy="5881800"/>
          </a:xfrm>
          <a:prstGeom prst="rect">
            <a:avLst/>
          </a:prstGeom>
          <a:noFill/>
          <a:ln>
            <a:noFill/>
          </a:ln>
        </p:spPr>
        <p:txBody>
          <a:bodyPr anchorCtr="0" anchor="t" bIns="91425" lIns="91425" spcFirstLastPara="1" rIns="91425" wrap="square" tIns="91425">
            <a:spAutoFit/>
          </a:bodyPr>
          <a:lstStyle/>
          <a:p>
            <a:pPr indent="0" lvl="0" marL="5715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CHAMPS FYIs</a:t>
            </a:r>
            <a:endParaRPr sz="3000" u="sng">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Swimmers may qualify in any event at any of the six regular season meets.</a:t>
            </a:r>
            <a:endParaRPr sz="24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Swimmers may not qualify for an individual event through a relay swim.</a:t>
            </a:r>
            <a:endParaRPr sz="2400">
              <a:solidFill>
                <a:schemeClr val="dk1"/>
              </a:solidFill>
              <a:latin typeface="Barlow Condensed"/>
              <a:ea typeface="Barlow Condensed"/>
              <a:cs typeface="Barlow Condensed"/>
              <a:sym typeface="Barlow Condensed"/>
            </a:endParaRPr>
          </a:p>
          <a:p>
            <a:pPr indent="-381000" lvl="0" marL="457200" rtl="0" algn="l">
              <a:lnSpc>
                <a:spcPct val="107916"/>
              </a:lnSpc>
              <a:spcBef>
                <a:spcPts val="0"/>
              </a:spcBef>
              <a:spcAft>
                <a:spcPts val="0"/>
              </a:spcAft>
              <a:buClr>
                <a:schemeClr val="dk1"/>
              </a:buClr>
              <a:buSzPts val="2400"/>
              <a:buFont typeface="Barlow Condensed"/>
              <a:buChar char="★"/>
            </a:pPr>
            <a:r>
              <a:rPr lang="en-US" sz="2400">
                <a:solidFill>
                  <a:schemeClr val="dk1"/>
                </a:solidFill>
                <a:latin typeface="Barlow Condensed"/>
                <a:ea typeface="Barlow Condensed"/>
                <a:cs typeface="Barlow Condensed"/>
                <a:sym typeface="Barlow Condensed"/>
              </a:rPr>
              <a:t>Teams are allowed to build relays at Champs with non-qualified swimmers, as long as one swimmer on the relay is a qualifier in the stroke they swim on that relay.  </a:t>
            </a:r>
            <a:r>
              <a:rPr lang="en-US">
                <a:solidFill>
                  <a:schemeClr val="dk1"/>
                </a:solidFill>
                <a:latin typeface="Barlow Condensed"/>
                <a:ea typeface="Barlow Condensed"/>
                <a:cs typeface="Barlow Condensed"/>
                <a:sym typeface="Barlow Condensed"/>
              </a:rPr>
              <a:t>(EX:  If we only have one swimmer qualify in the 50 fly in 11-12 age group, we can still make a 200 Medley relay by bringing 3 non-qualifiers to fill out the rest of the relay, as long as the qualified swimmer is the fly leg of that relay.  Therefore, it is possible for a swimmer to swim at Champs without qualifying individually, however they would only be able to compete on the relays they are a part of.)</a:t>
            </a:r>
            <a:endParaRPr>
              <a:solidFill>
                <a:schemeClr val="dk1"/>
              </a:solidFill>
              <a:latin typeface="Barlow Condensed"/>
              <a:ea typeface="Barlow Condensed"/>
              <a:cs typeface="Barlow Condensed"/>
              <a:sym typeface="Barlow Condensed"/>
            </a:endParaRPr>
          </a:p>
          <a:p>
            <a:pPr indent="0" lvl="0" marL="57150" rtl="0" algn="l">
              <a:spcBef>
                <a:spcPts val="0"/>
              </a:spcBef>
              <a:spcAft>
                <a:spcPts val="0"/>
              </a:spcAft>
              <a:buNone/>
            </a:pPr>
            <a:r>
              <a:t/>
            </a:r>
            <a:endParaRPr>
              <a:latin typeface="Barlow Semi Condensed"/>
              <a:ea typeface="Barlow Semi Condensed"/>
              <a:cs typeface="Barlow Semi Condensed"/>
              <a:sym typeface="Barlow Semi Condensed"/>
            </a:endParaRPr>
          </a:p>
        </p:txBody>
      </p:sp>
      <p:grpSp>
        <p:nvGrpSpPr>
          <p:cNvPr id="4622" name="Google Shape;4622;p51"/>
          <p:cNvGrpSpPr/>
          <p:nvPr/>
        </p:nvGrpSpPr>
        <p:grpSpPr>
          <a:xfrm>
            <a:off x="9064750" y="5895825"/>
            <a:ext cx="2312651" cy="790050"/>
            <a:chOff x="9064750" y="5911725"/>
            <a:chExt cx="2312651" cy="790050"/>
          </a:xfrm>
        </p:grpSpPr>
        <p:pic>
          <p:nvPicPr>
            <p:cNvPr id="4623" name="Google Shape;4623;p51"/>
            <p:cNvPicPr preferRelativeResize="0"/>
            <p:nvPr/>
          </p:nvPicPr>
          <p:blipFill rotWithShape="1">
            <a:blip r:embed="rId13">
              <a:alphaModFix/>
            </a:blip>
            <a:srcRect b="18274" l="16540" r="13401" t="15054"/>
            <a:stretch/>
          </p:blipFill>
          <p:spPr>
            <a:xfrm>
              <a:off x="10217352" y="5911725"/>
              <a:ext cx="1160050" cy="731400"/>
            </a:xfrm>
            <a:prstGeom prst="rect">
              <a:avLst/>
            </a:prstGeom>
            <a:noFill/>
            <a:ln>
              <a:noFill/>
            </a:ln>
          </p:spPr>
        </p:pic>
        <p:sp>
          <p:nvSpPr>
            <p:cNvPr id="4624" name="Google Shape;4624;p51"/>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4625" name="Google Shape;4625;p51"/>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4626" name="Google Shape;4626;p51"/>
          <p:cNvSpPr txBox="1"/>
          <p:nvPr/>
        </p:nvSpPr>
        <p:spPr>
          <a:xfrm>
            <a:off x="4972050" y="6134100"/>
            <a:ext cx="667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101</a:t>
            </a:r>
            <a:endParaRPr sz="3000">
              <a:latin typeface="Barlow Condensed"/>
              <a:ea typeface="Barlow Condensed"/>
              <a:cs typeface="Barlow Condensed"/>
              <a:sym typeface="Barlow Condensed"/>
            </a:endParaRPr>
          </a:p>
        </p:txBody>
      </p:sp>
      <p:sp>
        <p:nvSpPr>
          <p:cNvPr id="4627" name="Google Shape;4627;p51"/>
          <p:cNvSpPr txBox="1"/>
          <p:nvPr/>
        </p:nvSpPr>
        <p:spPr>
          <a:xfrm>
            <a:off x="6529075" y="6102125"/>
            <a:ext cx="667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1" name="Shape 4631"/>
        <p:cNvGrpSpPr/>
        <p:nvPr/>
      </p:nvGrpSpPr>
      <p:grpSpPr>
        <a:xfrm>
          <a:off x="0" y="0"/>
          <a:ext cx="0" cy="0"/>
          <a:chOff x="0" y="0"/>
          <a:chExt cx="0" cy="0"/>
        </a:xfrm>
      </p:grpSpPr>
      <p:sp>
        <p:nvSpPr>
          <p:cNvPr id="4632" name="Google Shape;4632;p52"/>
          <p:cNvSpPr txBox="1"/>
          <p:nvPr>
            <p:ph type="title"/>
          </p:nvPr>
        </p:nvSpPr>
        <p:spPr>
          <a:xfrm>
            <a:off x="795575" y="359550"/>
            <a:ext cx="4844400" cy="731400"/>
          </a:xfrm>
          <a:prstGeom prst="rect">
            <a:avLst/>
          </a:prstGeom>
          <a:solidFill>
            <a:schemeClr val="accent5"/>
          </a:solid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lt1"/>
              </a:buClr>
              <a:buSzPts val="3700"/>
              <a:buFont typeface="Barlow Semi Condensed Medium"/>
              <a:buNone/>
            </a:pPr>
            <a:r>
              <a:rPr lang="en-US"/>
              <a:t>CHAMPS</a:t>
            </a:r>
            <a:endParaRPr/>
          </a:p>
        </p:txBody>
      </p:sp>
      <p:sp>
        <p:nvSpPr>
          <p:cNvPr id="4633" name="Google Shape;4633;p52"/>
          <p:cNvSpPr txBox="1"/>
          <p:nvPr>
            <p:ph idx="1" type="body"/>
          </p:nvPr>
        </p:nvSpPr>
        <p:spPr>
          <a:xfrm>
            <a:off x="6533000" y="530075"/>
            <a:ext cx="4844400" cy="6007800"/>
          </a:xfrm>
          <a:prstGeom prst="rect">
            <a:avLst/>
          </a:prstGeom>
          <a:noFill/>
          <a:ln>
            <a:noFill/>
          </a:ln>
        </p:spPr>
        <p:txBody>
          <a:bodyPr anchorCtr="0" anchor="t" bIns="121900" lIns="121900" spcFirstLastPara="1" rIns="121900" wrap="square" tIns="121900">
            <a:noAutofit/>
          </a:bodyPr>
          <a:lstStyle/>
          <a:p>
            <a:pPr indent="0" lvl="0" marL="57150" rtl="0" algn="ctr">
              <a:lnSpc>
                <a:spcPct val="115000"/>
              </a:lnSpc>
              <a:spcBef>
                <a:spcPts val="0"/>
              </a:spcBef>
              <a:spcAft>
                <a:spcPts val="0"/>
              </a:spcAft>
              <a:buSzPts val="1800"/>
              <a:buNone/>
            </a:pPr>
            <a:r>
              <a:rPr lang="en-US" sz="3000" u="sng">
                <a:latin typeface="Barlow Condensed"/>
                <a:ea typeface="Barlow Condensed"/>
                <a:cs typeface="Barlow Condensed"/>
                <a:sym typeface="Barlow Condensed"/>
              </a:rPr>
              <a:t>Champs Practice </a:t>
            </a:r>
            <a:endParaRPr sz="3000" u="sng">
              <a:latin typeface="Barlow Condensed"/>
              <a:ea typeface="Barlow Condensed"/>
              <a:cs typeface="Barlow Condensed"/>
              <a:sym typeface="Barlow Condensed"/>
            </a:endParaRPr>
          </a:p>
          <a:p>
            <a:pPr indent="0" lvl="0" marL="57150" rtl="0" algn="ctr">
              <a:lnSpc>
                <a:spcPct val="115000"/>
              </a:lnSpc>
              <a:spcBef>
                <a:spcPts val="0"/>
              </a:spcBef>
              <a:spcAft>
                <a:spcPts val="0"/>
              </a:spcAft>
              <a:buSzPts val="1800"/>
              <a:buNone/>
            </a:pPr>
            <a:r>
              <a:rPr lang="en-US" sz="2600">
                <a:latin typeface="Barlow Condensed"/>
                <a:ea typeface="Barlow Condensed"/>
                <a:cs typeface="Barlow Condensed"/>
                <a:sym typeface="Barlow Condensed"/>
              </a:rPr>
              <a:t>(qualifying swimmers &amp; relay fillers)</a:t>
            </a:r>
            <a:endParaRPr sz="2600">
              <a:latin typeface="Barlow Condensed"/>
              <a:ea typeface="Barlow Condensed"/>
              <a:cs typeface="Barlow Condensed"/>
              <a:sym typeface="Barlow Condensed"/>
            </a:endParaRPr>
          </a:p>
          <a:p>
            <a:pPr indent="0" lvl="0" marL="57150" rtl="0" algn="ctr">
              <a:lnSpc>
                <a:spcPct val="115000"/>
              </a:lnSpc>
              <a:spcBef>
                <a:spcPts val="0"/>
              </a:spcBef>
              <a:spcAft>
                <a:spcPts val="0"/>
              </a:spcAft>
              <a:buSzPts val="1800"/>
              <a:buNone/>
            </a:pPr>
            <a:r>
              <a:rPr lang="en-US" sz="2600">
                <a:latin typeface="Barlow Condensed"/>
                <a:ea typeface="Barlow Condensed"/>
                <a:cs typeface="Barlow Condensed"/>
                <a:sym typeface="Barlow Condensed"/>
              </a:rPr>
              <a:t>TO BE DETERMINED</a:t>
            </a:r>
            <a:endParaRPr sz="2600">
              <a:latin typeface="Barlow Condensed"/>
              <a:ea typeface="Barlow Condensed"/>
              <a:cs typeface="Barlow Condensed"/>
              <a:sym typeface="Barlow Condensed"/>
            </a:endParaRPr>
          </a:p>
          <a:p>
            <a:pPr indent="0" lvl="0" marL="57150" rtl="0" algn="ctr">
              <a:lnSpc>
                <a:spcPct val="115000"/>
              </a:lnSpc>
              <a:spcBef>
                <a:spcPts val="0"/>
              </a:spcBef>
              <a:spcAft>
                <a:spcPts val="0"/>
              </a:spcAft>
              <a:buSzPts val="1800"/>
              <a:buNone/>
            </a:pPr>
            <a:r>
              <a:t/>
            </a:r>
            <a:endParaRPr sz="3000">
              <a:latin typeface="Barlow Condensed"/>
              <a:ea typeface="Barlow Condensed"/>
              <a:cs typeface="Barlow Condensed"/>
              <a:sym typeface="Barlow Condensed"/>
            </a:endParaRPr>
          </a:p>
          <a:p>
            <a:pPr indent="0" lvl="0" marL="57150" rtl="0" algn="ctr">
              <a:lnSpc>
                <a:spcPct val="115000"/>
              </a:lnSpc>
              <a:spcBef>
                <a:spcPts val="0"/>
              </a:spcBef>
              <a:spcAft>
                <a:spcPts val="0"/>
              </a:spcAft>
              <a:buSzPts val="1800"/>
              <a:buNone/>
            </a:pPr>
            <a:r>
              <a:rPr lang="en-US" sz="3000">
                <a:latin typeface="Barlow Condensed"/>
                <a:ea typeface="Barlow Condensed"/>
                <a:cs typeface="Barlow Condensed"/>
                <a:sym typeface="Barlow Condensed"/>
              </a:rPr>
              <a:t>Champs t-shirts and caps may be purchased prior to Champs.</a:t>
            </a:r>
            <a:endParaRPr sz="3000">
              <a:latin typeface="Barlow Condensed"/>
              <a:ea typeface="Barlow Condensed"/>
              <a:cs typeface="Barlow Condensed"/>
              <a:sym typeface="Barlow Condensed"/>
            </a:endParaRPr>
          </a:p>
        </p:txBody>
      </p:sp>
      <p:sp>
        <p:nvSpPr>
          <p:cNvPr id="4634" name="Google Shape;4634;p52"/>
          <p:cNvSpPr txBox="1"/>
          <p:nvPr>
            <p:ph idx="2" type="body"/>
          </p:nvPr>
        </p:nvSpPr>
        <p:spPr>
          <a:xfrm>
            <a:off x="791475" y="1438800"/>
            <a:ext cx="4844400" cy="5076900"/>
          </a:xfrm>
          <a:prstGeom prst="rect">
            <a:avLst/>
          </a:prstGeom>
          <a:noFill/>
          <a:ln>
            <a:noFill/>
          </a:ln>
        </p:spPr>
        <p:txBody>
          <a:bodyPr anchorCtr="0" anchor="t" bIns="121900" lIns="121900" spcFirstLastPara="1" rIns="121900" wrap="square" tIns="121900">
            <a:noAutofit/>
          </a:bodyPr>
          <a:lstStyle/>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The 12 years and under swimmers compete on Saturday</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13 year olds and up swimmers compete on Sunday</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There are two sessions each day, and the relays are at the end of each session (Free in the morning session, Medley in the afternoon session). </a:t>
            </a:r>
            <a:endParaRPr sz="2400">
              <a:latin typeface="Barlow Condensed"/>
              <a:ea typeface="Barlow Condensed"/>
              <a:cs typeface="Barlow Condensed"/>
              <a:sym typeface="Barlow Condensed"/>
            </a:endParaRPr>
          </a:p>
          <a:p>
            <a:pPr indent="-381000" lvl="0" marL="457200" rtl="0" algn="l">
              <a:lnSpc>
                <a:spcPct val="107916"/>
              </a:lnSpc>
              <a:spcBef>
                <a:spcPts val="0"/>
              </a:spcBef>
              <a:spcAft>
                <a:spcPts val="0"/>
              </a:spcAft>
              <a:buSzPts val="2400"/>
              <a:buFont typeface="Barlow Condensed"/>
              <a:buChar char="★"/>
            </a:pPr>
            <a:r>
              <a:rPr lang="en-US" sz="2400">
                <a:latin typeface="Barlow Condensed"/>
                <a:ea typeface="Barlow Condensed"/>
                <a:cs typeface="Barlow Condensed"/>
                <a:sym typeface="Barlow Condensed"/>
              </a:rPr>
              <a:t>Swimmers can swim up to 4 individual events and 2 relays. </a:t>
            </a:r>
            <a:endParaRPr sz="2400">
              <a:latin typeface="Barlow Condensed"/>
              <a:ea typeface="Barlow Condensed"/>
              <a:cs typeface="Barlow Condensed"/>
              <a:sym typeface="Barlow Condensed"/>
            </a:endParaRPr>
          </a:p>
          <a:p>
            <a:pPr indent="0" lvl="0" marL="57150" rtl="0" algn="l">
              <a:lnSpc>
                <a:spcPct val="100000"/>
              </a:lnSpc>
              <a:spcBef>
                <a:spcPts val="0"/>
              </a:spcBef>
              <a:spcAft>
                <a:spcPts val="0"/>
              </a:spcAft>
              <a:buClr>
                <a:schemeClr val="dk1"/>
              </a:buClr>
              <a:buSzPts val="1100"/>
              <a:buFont typeface="Arial"/>
              <a:buNone/>
            </a:pPr>
            <a:r>
              <a:t/>
            </a:r>
            <a:endParaRPr sz="1400"/>
          </a:p>
          <a:p>
            <a:pPr indent="-228600" lvl="0" marL="457200" rtl="0" algn="l">
              <a:lnSpc>
                <a:spcPct val="115000"/>
              </a:lnSpc>
              <a:spcBef>
                <a:spcPts val="0"/>
              </a:spcBef>
              <a:spcAft>
                <a:spcPts val="0"/>
              </a:spcAft>
              <a:buSzPts val="1800"/>
              <a:buNone/>
            </a:pPr>
            <a:r>
              <a:t/>
            </a:r>
            <a:endParaRPr/>
          </a:p>
        </p:txBody>
      </p:sp>
      <p:sp>
        <p:nvSpPr>
          <p:cNvPr descr="Table" id="4635" name="Google Shape;4635;p52">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52">
            <a:hlinkClick action="ppaction://hlinksldjump" r:id="rId4"/>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52">
            <a:hlinkClick action="ppaction://hlinksldjump" r:id="rId5"/>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52">
            <a:hlinkClick action="ppaction://hlinksldjump" r:id="rId6"/>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52">
            <a:hlinkClick action="ppaction://hlinksldjump" r:id="rId7"/>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52">
            <a:hlinkClick action="ppaction://hlinksldjump" r:id="rId8"/>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52">
            <a:hlinkClick action="ppaction://hlinksldjump" r:id="rId9"/>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52">
            <a:hlinkClick action="ppaction://hlinksldjump" r:id="rId10"/>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52">
            <a:hlinkClick action="ppaction://hlinksldjump" r:id="rId11"/>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44" name="Google Shape;4644;p52"/>
          <p:cNvPicPr preferRelativeResize="0"/>
          <p:nvPr/>
        </p:nvPicPr>
        <p:blipFill>
          <a:blip r:embed="rId12">
            <a:alphaModFix/>
          </a:blip>
          <a:stretch>
            <a:fillRect/>
          </a:stretch>
        </p:blipFill>
        <p:spPr>
          <a:xfrm>
            <a:off x="7060945" y="3675775"/>
            <a:ext cx="3788516" cy="2967800"/>
          </a:xfrm>
          <a:prstGeom prst="rect">
            <a:avLst/>
          </a:prstGeom>
          <a:noFill/>
          <a:ln>
            <a:noFill/>
          </a:ln>
        </p:spPr>
      </p:pic>
      <p:sp>
        <p:nvSpPr>
          <p:cNvPr id="4645" name="Google Shape;4645;p52"/>
          <p:cNvSpPr txBox="1"/>
          <p:nvPr/>
        </p:nvSpPr>
        <p:spPr>
          <a:xfrm>
            <a:off x="4914900" y="6134100"/>
            <a:ext cx="724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103</a:t>
            </a:r>
            <a:endParaRPr sz="3000">
              <a:latin typeface="Barlow Condensed"/>
              <a:ea typeface="Barlow Condensed"/>
              <a:cs typeface="Barlow Condensed"/>
              <a:sym typeface="Barlow Condensed"/>
            </a:endParaRPr>
          </a:p>
        </p:txBody>
      </p:sp>
      <p:sp>
        <p:nvSpPr>
          <p:cNvPr id="4646" name="Google Shape;4646;p52"/>
          <p:cNvSpPr txBox="1"/>
          <p:nvPr/>
        </p:nvSpPr>
        <p:spPr>
          <a:xfrm>
            <a:off x="6529075" y="6102125"/>
            <a:ext cx="724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104</a:t>
            </a:r>
            <a:endParaRPr sz="3000">
              <a:latin typeface="Barlow Condensed"/>
              <a:ea typeface="Barlow Condensed"/>
              <a:cs typeface="Barlow Condensed"/>
              <a:sym typeface="Barlow Condense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0" name="Shape 4650"/>
        <p:cNvGrpSpPr/>
        <p:nvPr/>
      </p:nvGrpSpPr>
      <p:grpSpPr>
        <a:xfrm>
          <a:off x="0" y="0"/>
          <a:ext cx="0" cy="0"/>
          <a:chOff x="0" y="0"/>
          <a:chExt cx="0" cy="0"/>
        </a:xfrm>
      </p:grpSpPr>
      <p:sp>
        <p:nvSpPr>
          <p:cNvPr id="4651" name="Google Shape;4651;p55"/>
          <p:cNvSpPr txBox="1"/>
          <p:nvPr>
            <p:ph type="title"/>
          </p:nvPr>
        </p:nvSpPr>
        <p:spPr>
          <a:xfrm>
            <a:off x="795575" y="359550"/>
            <a:ext cx="4844400" cy="731400"/>
          </a:xfrm>
          <a:prstGeom prst="rect">
            <a:avLst/>
          </a:prstGeom>
          <a:solidFill>
            <a:schemeClr val="accent6"/>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lt1"/>
              </a:buClr>
              <a:buSzPts val="3700"/>
              <a:buFont typeface="Barlow Semi Condensed Medium"/>
              <a:buNone/>
            </a:pPr>
            <a:r>
              <a:rPr lang="en-US"/>
              <a:t>SPONSORSHIPS</a:t>
            </a:r>
            <a:endParaRPr/>
          </a:p>
        </p:txBody>
      </p:sp>
      <p:sp>
        <p:nvSpPr>
          <p:cNvPr descr="Table" id="4652" name="Google Shape;4652;p55">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55">
            <a:hlinkClick action="ppaction://hlinksldjump" r:id="rId4"/>
          </p:cNvPr>
          <p:cNvSpPr/>
          <p:nvPr/>
        </p:nvSpPr>
        <p:spPr>
          <a:xfrm>
            <a:off x="145188" y="58128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55">
            <a:hlinkClick action="ppaction://hlinksldjump" r:id="rId5"/>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55">
            <a:hlinkClick action="ppaction://hlinksldjump" r:id="rId6"/>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55">
            <a:hlinkClick action="ppaction://hlinksldjump" r:id="rId7"/>
          </p:cNvPr>
          <p:cNvSpPr/>
          <p:nvPr/>
        </p:nvSpPr>
        <p:spPr>
          <a:xfrm>
            <a:off x="145188" y="19884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55">
            <a:hlinkClick action="ppaction://hlinksldjump" r:id="rId8"/>
          </p:cNvPr>
          <p:cNvSpPr/>
          <p:nvPr/>
        </p:nvSpPr>
        <p:spPr>
          <a:xfrm>
            <a:off x="145188" y="29445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55">
            <a:hlinkClick action="ppaction://hlinksldjump" r:id="rId9"/>
          </p:cNvPr>
          <p:cNvSpPr/>
          <p:nvPr/>
        </p:nvSpPr>
        <p:spPr>
          <a:xfrm>
            <a:off x="145188" y="390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55">
            <a:hlinkClick action="ppaction://hlinksldjump" r:id="rId10"/>
          </p:cNvPr>
          <p:cNvSpPr/>
          <p:nvPr/>
        </p:nvSpPr>
        <p:spPr>
          <a:xfrm>
            <a:off x="145188" y="48567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55">
            <a:hlinkClick action="ppaction://hlinksldjump" r:id="rId11"/>
          </p:cNvPr>
          <p:cNvSpPr/>
          <p:nvPr/>
        </p:nvSpPr>
        <p:spPr>
          <a:xfrm>
            <a:off x="11689488" y="5850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55"/>
          <p:cNvSpPr txBox="1"/>
          <p:nvPr/>
        </p:nvSpPr>
        <p:spPr>
          <a:xfrm>
            <a:off x="728825" y="1325050"/>
            <a:ext cx="4977900" cy="48852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Team Funding</a:t>
            </a:r>
            <a:endParaRPr sz="3000" u="sng">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The Otter swim team is a small, self-funded community within Old Church Community Center.  The money that we raise through fundraising and sponsorships, along with registration fees, is what keeps our program running.  Fundraisers are built into the everyday happenings of the team for the most part, however we do a swim-a-thon annually as well as some other activities occasionally (Papa John’s orders, spirit nights, etc.).</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4662" name="Google Shape;4662;p55"/>
          <p:cNvSpPr txBox="1"/>
          <p:nvPr/>
        </p:nvSpPr>
        <p:spPr>
          <a:xfrm>
            <a:off x="6571500" y="465550"/>
            <a:ext cx="4844400" cy="68781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Participation in meet concessions, team pictures, purchasing team swag and team suits are all ways that the Otters incorporate fundraising into our team functions.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t/>
            </a:r>
            <a:endParaRPr sz="11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3000" u="sng">
                <a:solidFill>
                  <a:schemeClr val="dk1"/>
                </a:solidFill>
                <a:latin typeface="Barlow Condensed"/>
                <a:ea typeface="Barlow Condensed"/>
                <a:cs typeface="Barlow Condensed"/>
                <a:sym typeface="Barlow Condensed"/>
              </a:rPr>
              <a:t>Sponsorship</a:t>
            </a:r>
            <a:endParaRPr sz="3000" u="sng">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None/>
            </a:pPr>
            <a:r>
              <a:rPr lang="en-US" sz="2400">
                <a:solidFill>
                  <a:schemeClr val="dk1"/>
                </a:solidFill>
                <a:latin typeface="Barlow Condensed"/>
                <a:ea typeface="Barlow Condensed"/>
                <a:cs typeface="Barlow Condensed"/>
                <a:sym typeface="Barlow Condensed"/>
              </a:rPr>
              <a:t>We reach out to local businesses in the community to seek sponsorship donations.  If you or your business are interested in supporting the Otters, please let the board liaison know or you can find more information on the Old Church Community Center website (</a:t>
            </a:r>
            <a:r>
              <a:rPr lang="en-US" sz="2400" u="sng">
                <a:solidFill>
                  <a:schemeClr val="hlink"/>
                </a:solidFill>
                <a:latin typeface="Barlow Condensed"/>
                <a:ea typeface="Barlow Condensed"/>
                <a:cs typeface="Barlow Condensed"/>
                <a:sym typeface="Barlow Condensed"/>
                <a:hlinkClick r:id="rId12"/>
              </a:rPr>
              <a:t>https://www.oldchurchcc.com</a:t>
            </a:r>
            <a:r>
              <a:rPr lang="en-US" sz="2400">
                <a:solidFill>
                  <a:schemeClr val="dk1"/>
                </a:solidFill>
                <a:latin typeface="Barlow Condensed"/>
                <a:ea typeface="Barlow Condensed"/>
                <a:cs typeface="Barlow Condensed"/>
                <a:sym typeface="Barlow Condensed"/>
              </a:rPr>
              <a:t>).  </a:t>
            </a:r>
            <a:endParaRPr sz="2400">
              <a:solidFill>
                <a:schemeClr val="dk1"/>
              </a:solidFill>
              <a:latin typeface="Barlow Condensed"/>
              <a:ea typeface="Barlow Condensed"/>
              <a:cs typeface="Barlow Condensed"/>
              <a:sym typeface="Barlow Condensed"/>
            </a:endParaRPr>
          </a:p>
          <a:p>
            <a:pPr indent="0" lvl="0" marL="0" rtl="0" algn="ctr">
              <a:lnSpc>
                <a:spcPct val="107916"/>
              </a:lnSpc>
              <a:spcBef>
                <a:spcPts val="0"/>
              </a:spcBef>
              <a:spcAft>
                <a:spcPts val="0"/>
              </a:spcAft>
              <a:buClr>
                <a:schemeClr val="dk1"/>
              </a:buClr>
              <a:buSzPts val="1100"/>
              <a:buFont typeface="Arial"/>
              <a:buNone/>
            </a:pPr>
            <a:r>
              <a:rPr lang="en-US" sz="2400">
                <a:solidFill>
                  <a:schemeClr val="dk1"/>
                </a:solidFill>
                <a:latin typeface="Barlow Condensed"/>
                <a:ea typeface="Barlow Condensed"/>
                <a:cs typeface="Barlow Condensed"/>
                <a:sym typeface="Barlow Condensed"/>
              </a:rPr>
              <a:t>OCCC is 501C and donations are tax deductible. </a:t>
            </a:r>
            <a:endParaRPr sz="2400">
              <a:solidFill>
                <a:schemeClr val="dk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4663" name="Google Shape;4663;p55"/>
          <p:cNvSpPr txBox="1"/>
          <p:nvPr/>
        </p:nvSpPr>
        <p:spPr>
          <a:xfrm>
            <a:off x="4914900" y="6134100"/>
            <a:ext cx="724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105</a:t>
            </a:r>
            <a:endParaRPr sz="3000">
              <a:latin typeface="Barlow Condensed"/>
              <a:ea typeface="Barlow Condensed"/>
              <a:cs typeface="Barlow Condensed"/>
              <a:sym typeface="Barlow Condensed"/>
            </a:endParaRPr>
          </a:p>
        </p:txBody>
      </p:sp>
      <p:sp>
        <p:nvSpPr>
          <p:cNvPr id="4664" name="Google Shape;4664;p55"/>
          <p:cNvSpPr txBox="1"/>
          <p:nvPr/>
        </p:nvSpPr>
        <p:spPr>
          <a:xfrm>
            <a:off x="6529075" y="6102125"/>
            <a:ext cx="724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106</a:t>
            </a:r>
            <a:endParaRPr sz="3000">
              <a:latin typeface="Barlow Condensed"/>
              <a:ea typeface="Barlow Condensed"/>
              <a:cs typeface="Barlow Condensed"/>
              <a:sym typeface="Barlow Condense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8" name="Shape 4668"/>
        <p:cNvGrpSpPr/>
        <p:nvPr/>
      </p:nvGrpSpPr>
      <p:grpSpPr>
        <a:xfrm>
          <a:off x="0" y="0"/>
          <a:ext cx="0" cy="0"/>
          <a:chOff x="0" y="0"/>
          <a:chExt cx="0" cy="0"/>
        </a:xfrm>
      </p:grpSpPr>
      <p:sp>
        <p:nvSpPr>
          <p:cNvPr id="4669" name="Google Shape;4669;p59"/>
          <p:cNvSpPr txBox="1"/>
          <p:nvPr>
            <p:ph type="title"/>
          </p:nvPr>
        </p:nvSpPr>
        <p:spPr>
          <a:xfrm>
            <a:off x="795575" y="359550"/>
            <a:ext cx="4844400" cy="731400"/>
          </a:xfrm>
          <a:prstGeom prst="rect">
            <a:avLst/>
          </a:prstGeom>
          <a:solidFill>
            <a:schemeClr val="dk2"/>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Thank you!</a:t>
            </a:r>
            <a:endParaRPr/>
          </a:p>
        </p:txBody>
      </p:sp>
      <p:sp>
        <p:nvSpPr>
          <p:cNvPr id="4670" name="Google Shape;4670;p59"/>
          <p:cNvSpPr txBox="1"/>
          <p:nvPr>
            <p:ph idx="1" type="body"/>
          </p:nvPr>
        </p:nvSpPr>
        <p:spPr>
          <a:xfrm>
            <a:off x="791475" y="1235525"/>
            <a:ext cx="4844400" cy="5280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SzPts val="1800"/>
              <a:buNone/>
            </a:pPr>
            <a:r>
              <a:rPr lang="en-US" sz="3000">
                <a:latin typeface="Barlow Condensed"/>
                <a:ea typeface="Barlow Condensed"/>
                <a:cs typeface="Barlow Condensed"/>
                <a:sym typeface="Barlow Condensed"/>
              </a:rPr>
              <a:t>On behalf of all of the OC Otters, we thank you in advance for all you will do to help make this swim season a success!</a:t>
            </a:r>
            <a:endParaRPr sz="3000">
              <a:latin typeface="Barlow Condensed"/>
              <a:ea typeface="Barlow Condensed"/>
              <a:cs typeface="Barlow Condensed"/>
              <a:sym typeface="Barlow Condensed"/>
            </a:endParaRPr>
          </a:p>
          <a:p>
            <a:pPr indent="0" lvl="0" marL="0" rtl="0" algn="ctr">
              <a:lnSpc>
                <a:spcPct val="115000"/>
              </a:lnSpc>
              <a:spcBef>
                <a:spcPts val="0"/>
              </a:spcBef>
              <a:spcAft>
                <a:spcPts val="0"/>
              </a:spcAft>
              <a:buSzPts val="1800"/>
              <a:buNone/>
            </a:pPr>
            <a:r>
              <a:t/>
            </a:r>
            <a:endParaRPr sz="3000">
              <a:latin typeface="Barlow Condensed"/>
              <a:ea typeface="Barlow Condensed"/>
              <a:cs typeface="Barlow Condensed"/>
              <a:sym typeface="Barlow Condensed"/>
            </a:endParaRPr>
          </a:p>
          <a:p>
            <a:pPr indent="0" lvl="0" marL="0" rtl="0" algn="ctr">
              <a:lnSpc>
                <a:spcPct val="115000"/>
              </a:lnSpc>
              <a:spcBef>
                <a:spcPts val="0"/>
              </a:spcBef>
              <a:spcAft>
                <a:spcPts val="0"/>
              </a:spcAft>
              <a:buSzPts val="1800"/>
              <a:buNone/>
            </a:pPr>
            <a:r>
              <a:t/>
            </a:r>
            <a:endParaRPr sz="3000">
              <a:latin typeface="Barlow Condensed"/>
              <a:ea typeface="Barlow Condensed"/>
              <a:cs typeface="Barlow Condensed"/>
              <a:sym typeface="Barlow Condensed"/>
            </a:endParaRPr>
          </a:p>
          <a:p>
            <a:pPr indent="0" lvl="0" marL="0" rtl="0" algn="ctr">
              <a:lnSpc>
                <a:spcPct val="115000"/>
              </a:lnSpc>
              <a:spcBef>
                <a:spcPts val="0"/>
              </a:spcBef>
              <a:spcAft>
                <a:spcPts val="0"/>
              </a:spcAft>
              <a:buSzPts val="1800"/>
              <a:buNone/>
            </a:pPr>
            <a:r>
              <a:t/>
            </a:r>
            <a:endParaRPr sz="4600">
              <a:latin typeface="Barlow Condensed"/>
              <a:ea typeface="Barlow Condensed"/>
              <a:cs typeface="Barlow Condensed"/>
              <a:sym typeface="Barlow Condensed"/>
            </a:endParaRPr>
          </a:p>
          <a:p>
            <a:pPr indent="0" lvl="0" marL="0" rtl="0" algn="ctr">
              <a:lnSpc>
                <a:spcPct val="115000"/>
              </a:lnSpc>
              <a:spcBef>
                <a:spcPts val="0"/>
              </a:spcBef>
              <a:spcAft>
                <a:spcPts val="0"/>
              </a:spcAft>
              <a:buSzPts val="1800"/>
              <a:buNone/>
            </a:pPr>
            <a:r>
              <a:rPr lang="en-US" sz="9600">
                <a:latin typeface="Barlow Condensed"/>
                <a:ea typeface="Barlow Condensed"/>
                <a:cs typeface="Barlow Condensed"/>
                <a:sym typeface="Barlow Condensed"/>
              </a:rPr>
              <a:t>Go Otters!</a:t>
            </a:r>
            <a:endParaRPr sz="9600">
              <a:latin typeface="Barlow Condensed"/>
              <a:ea typeface="Barlow Condensed"/>
              <a:cs typeface="Barlow Condensed"/>
              <a:sym typeface="Barlow Condensed"/>
            </a:endParaRPr>
          </a:p>
        </p:txBody>
      </p:sp>
      <p:sp>
        <p:nvSpPr>
          <p:cNvPr id="4671" name="Google Shape;4671;p59"/>
          <p:cNvSpPr/>
          <p:nvPr/>
        </p:nvSpPr>
        <p:spPr>
          <a:xfrm>
            <a:off x="49938" y="82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59"/>
          <p:cNvSpPr/>
          <p:nvPr/>
        </p:nvSpPr>
        <p:spPr>
          <a:xfrm>
            <a:off x="49938" y="1038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59"/>
          <p:cNvSpPr/>
          <p:nvPr/>
        </p:nvSpPr>
        <p:spPr>
          <a:xfrm>
            <a:off x="49938" y="1994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59"/>
          <p:cNvSpPr/>
          <p:nvPr/>
        </p:nvSpPr>
        <p:spPr>
          <a:xfrm>
            <a:off x="49938" y="29509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59"/>
          <p:cNvSpPr/>
          <p:nvPr/>
        </p:nvSpPr>
        <p:spPr>
          <a:xfrm>
            <a:off x="49938" y="39070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59"/>
          <p:cNvSpPr/>
          <p:nvPr/>
        </p:nvSpPr>
        <p:spPr>
          <a:xfrm>
            <a:off x="49938" y="48631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59"/>
          <p:cNvSpPr/>
          <p:nvPr/>
        </p:nvSpPr>
        <p:spPr>
          <a:xfrm>
            <a:off x="49938" y="58192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78" name="Google Shape;4678;p59"/>
          <p:cNvPicPr preferRelativeResize="0"/>
          <p:nvPr/>
        </p:nvPicPr>
        <p:blipFill>
          <a:blip r:embed="rId3">
            <a:alphaModFix/>
          </a:blip>
          <a:stretch>
            <a:fillRect/>
          </a:stretch>
        </p:blipFill>
        <p:spPr>
          <a:xfrm>
            <a:off x="1547325" y="3599125"/>
            <a:ext cx="3159925" cy="1895950"/>
          </a:xfrm>
          <a:prstGeom prst="rect">
            <a:avLst/>
          </a:prstGeom>
          <a:noFill/>
          <a:ln>
            <a:noFill/>
          </a:ln>
        </p:spPr>
      </p:pic>
      <p:sp>
        <p:nvSpPr>
          <p:cNvPr id="4679" name="Google Shape;4679;p59"/>
          <p:cNvSpPr txBox="1"/>
          <p:nvPr/>
        </p:nvSpPr>
        <p:spPr>
          <a:xfrm>
            <a:off x="5067300" y="6134100"/>
            <a:ext cx="724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107</a:t>
            </a:r>
            <a:endParaRPr sz="3000">
              <a:latin typeface="Barlow Condensed"/>
              <a:ea typeface="Barlow Condensed"/>
              <a:cs typeface="Barlow Condensed"/>
              <a:sym typeface="Barlow Condense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3" name="Shape 4683"/>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7" name="Shape 3297"/>
        <p:cNvGrpSpPr/>
        <p:nvPr/>
      </p:nvGrpSpPr>
      <p:grpSpPr>
        <a:xfrm>
          <a:off x="0" y="0"/>
          <a:ext cx="0" cy="0"/>
          <a:chOff x="0" y="0"/>
          <a:chExt cx="0" cy="0"/>
        </a:xfrm>
      </p:grpSpPr>
      <p:sp>
        <p:nvSpPr>
          <p:cNvPr id="3298" name="Google Shape;3298;p6"/>
          <p:cNvSpPr txBox="1"/>
          <p:nvPr>
            <p:ph type="title"/>
          </p:nvPr>
        </p:nvSpPr>
        <p:spPr>
          <a:xfrm>
            <a:off x="795575" y="359550"/>
            <a:ext cx="4844400" cy="731400"/>
          </a:xfrm>
          <a:prstGeom prst="rect">
            <a:avLst/>
          </a:prstGeom>
          <a:solidFill>
            <a:schemeClr val="lt2"/>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CONTACTS</a:t>
            </a:r>
            <a:endParaRPr/>
          </a:p>
        </p:txBody>
      </p:sp>
      <p:sp>
        <p:nvSpPr>
          <p:cNvPr descr="Table" id="3299" name="Google Shape;3299;p6">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6">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p6">
            <a:hlinkClick action="ppaction://hlinksldjump" r:id="rId5"/>
          </p:cNvPr>
          <p:cNvSpPr/>
          <p:nvPr/>
        </p:nvSpPr>
        <p:spPr>
          <a:xfrm>
            <a:off x="11651388" y="10383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p6">
            <a:hlinkClick action="ppaction://hlinksldjump" r:id="rId6"/>
          </p:cNvPr>
          <p:cNvSpPr/>
          <p:nvPr/>
        </p:nvSpPr>
        <p:spPr>
          <a:xfrm>
            <a:off x="11651388" y="1991425"/>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p6">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p6">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p6">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p6">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p6">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p6"/>
          <p:cNvSpPr txBox="1"/>
          <p:nvPr>
            <p:ph idx="1" type="body"/>
          </p:nvPr>
        </p:nvSpPr>
        <p:spPr>
          <a:xfrm>
            <a:off x="795575" y="1335850"/>
            <a:ext cx="4844400" cy="46449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SzPts val="1800"/>
              <a:buNone/>
            </a:pPr>
            <a:r>
              <a:rPr lang="en-US" sz="2400">
                <a:latin typeface="Barlow Condensed"/>
                <a:ea typeface="Barlow Condensed"/>
                <a:cs typeface="Barlow Condensed"/>
                <a:sym typeface="Barlow Condensed"/>
              </a:rPr>
              <a:t>The Old Church Community Center swim team is a member of the Greater Richmond Aquatic League (GRAL).  We abide by the rules of this league as well as our community center by-laws.  Information about GRAL can be found on their website, including their mission, divisions and division times, meet schedule, top times of the season, Champs qualifying times, records and more. </a:t>
            </a:r>
            <a:endParaRPr sz="2400">
              <a:latin typeface="Barlow Condensed"/>
              <a:ea typeface="Barlow Condensed"/>
              <a:cs typeface="Barlow Condensed"/>
              <a:sym typeface="Barlow Condensed"/>
            </a:endParaRPr>
          </a:p>
          <a:p>
            <a:pPr indent="0" lvl="0" marL="0" rtl="0" algn="ctr">
              <a:lnSpc>
                <a:spcPct val="100000"/>
              </a:lnSpc>
              <a:spcBef>
                <a:spcPts val="2100"/>
              </a:spcBef>
              <a:spcAft>
                <a:spcPts val="0"/>
              </a:spcAft>
              <a:buClr>
                <a:schemeClr val="dk1"/>
              </a:buClr>
              <a:buSzPts val="1100"/>
              <a:buFont typeface="Arial"/>
              <a:buNone/>
            </a:pPr>
            <a:r>
              <a:rPr lang="en-US" sz="2700"/>
              <a:t>www.gralva.com</a:t>
            </a:r>
            <a:endParaRPr sz="2300"/>
          </a:p>
        </p:txBody>
      </p:sp>
      <p:sp>
        <p:nvSpPr>
          <p:cNvPr id="3309" name="Google Shape;3309;p6"/>
          <p:cNvSpPr txBox="1"/>
          <p:nvPr/>
        </p:nvSpPr>
        <p:spPr>
          <a:xfrm>
            <a:off x="6610425" y="1118500"/>
            <a:ext cx="4745100" cy="507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700" u="sng">
                <a:latin typeface="Barlow Semi Condensed"/>
                <a:ea typeface="Barlow Semi Condensed"/>
                <a:cs typeface="Barlow Semi Condensed"/>
                <a:sym typeface="Barlow Semi Condensed"/>
              </a:rPr>
              <a:t>Contact Information</a:t>
            </a:r>
            <a:endParaRPr sz="2700" u="sng">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sz="2400" u="sng">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2700">
                <a:latin typeface="Barlow Semi Condensed"/>
                <a:ea typeface="Barlow Semi Condensed"/>
                <a:cs typeface="Barlow Semi Condensed"/>
                <a:sym typeface="Barlow Semi Condensed"/>
              </a:rPr>
              <a:t>Head Coach: Courtney Hurtubise, </a:t>
            </a:r>
            <a:r>
              <a:rPr lang="en-US" sz="2700" u="sng">
                <a:solidFill>
                  <a:schemeClr val="hlink"/>
                </a:solidFill>
                <a:latin typeface="Barlow Semi Condensed"/>
                <a:ea typeface="Barlow Semi Condensed"/>
                <a:cs typeface="Barlow Semi Condensed"/>
                <a:sym typeface="Barlow Semi Condensed"/>
                <a:hlinkClick r:id="rId12"/>
              </a:rPr>
              <a:t>ocswimteam@gmail.com</a:t>
            </a:r>
            <a:endParaRPr sz="2700">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sz="27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2700">
                <a:latin typeface="Barlow Semi Condensed"/>
                <a:ea typeface="Barlow Semi Condensed"/>
                <a:cs typeface="Barlow Semi Condensed"/>
                <a:sym typeface="Barlow Semi Condensed"/>
              </a:rPr>
              <a:t>OC Board Liaison: Amy Owen, </a:t>
            </a:r>
            <a:r>
              <a:rPr lang="en-US" sz="2700" u="sng">
                <a:solidFill>
                  <a:schemeClr val="hlink"/>
                </a:solidFill>
                <a:latin typeface="Barlow Semi Condensed"/>
                <a:ea typeface="Barlow Semi Condensed"/>
                <a:cs typeface="Barlow Semi Condensed"/>
                <a:sym typeface="Barlow Semi Condensed"/>
                <a:hlinkClick r:id="rId13"/>
              </a:rPr>
              <a:t>arowen1@gmail.com</a:t>
            </a:r>
            <a:endParaRPr sz="2700">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sz="27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2700">
                <a:latin typeface="Barlow Semi Condensed"/>
                <a:ea typeface="Barlow Semi Condensed"/>
                <a:cs typeface="Barlow Semi Condensed"/>
                <a:sym typeface="Barlow Semi Condensed"/>
              </a:rPr>
              <a:t>OC Board President:</a:t>
            </a:r>
            <a:endParaRPr sz="27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US" sz="2700">
                <a:latin typeface="Barlow Semi Condensed"/>
                <a:ea typeface="Barlow Semi Condensed"/>
                <a:cs typeface="Barlow Semi Condensed"/>
                <a:sym typeface="Barlow Semi Condensed"/>
              </a:rPr>
              <a:t>Jim Hurtubise, </a:t>
            </a:r>
            <a:r>
              <a:rPr lang="en-US" sz="2700" u="sng">
                <a:solidFill>
                  <a:schemeClr val="hlink"/>
                </a:solidFill>
                <a:latin typeface="Barlow Semi Condensed"/>
                <a:ea typeface="Barlow Semi Condensed"/>
                <a:cs typeface="Barlow Semi Condensed"/>
                <a:sym typeface="Barlow Semi Condensed"/>
                <a:hlinkClick r:id="rId14"/>
              </a:rPr>
              <a:t>jimhurtubise8704@gmail.com</a:t>
            </a:r>
            <a:endParaRPr sz="2700">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2400">
              <a:latin typeface="Barlow Semi Condensed"/>
              <a:ea typeface="Barlow Semi Condensed"/>
              <a:cs typeface="Barlow Semi Condensed"/>
              <a:sym typeface="Barlow Semi Condensed"/>
            </a:endParaRPr>
          </a:p>
        </p:txBody>
      </p:sp>
      <p:sp>
        <p:nvSpPr>
          <p:cNvPr id="3310" name="Google Shape;3310;p6"/>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7</a:t>
            </a:r>
            <a:endParaRPr sz="3000">
              <a:latin typeface="Barlow Condensed"/>
              <a:ea typeface="Barlow Condensed"/>
              <a:cs typeface="Barlow Condensed"/>
              <a:sym typeface="Barlow Condensed"/>
            </a:endParaRPr>
          </a:p>
        </p:txBody>
      </p:sp>
      <p:sp>
        <p:nvSpPr>
          <p:cNvPr id="3311" name="Google Shape;3311;p6"/>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8</a:t>
            </a:r>
            <a:endParaRPr sz="3000">
              <a:latin typeface="Barlow Condensed"/>
              <a:ea typeface="Barlow Condensed"/>
              <a:cs typeface="Barlow Condensed"/>
              <a:sym typeface="Barlow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5" name="Shape 3315"/>
        <p:cNvGrpSpPr/>
        <p:nvPr/>
      </p:nvGrpSpPr>
      <p:grpSpPr>
        <a:xfrm>
          <a:off x="0" y="0"/>
          <a:ext cx="0" cy="0"/>
          <a:chOff x="0" y="0"/>
          <a:chExt cx="0" cy="0"/>
        </a:xfrm>
      </p:grpSpPr>
      <p:sp>
        <p:nvSpPr>
          <p:cNvPr id="3316" name="Google Shape;3316;p7"/>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MEET THE COACH</a:t>
            </a:r>
            <a:endParaRPr/>
          </a:p>
        </p:txBody>
      </p:sp>
      <p:sp>
        <p:nvSpPr>
          <p:cNvPr id="3317" name="Google Shape;3317;p7"/>
          <p:cNvSpPr txBox="1"/>
          <p:nvPr>
            <p:ph idx="2" type="body"/>
          </p:nvPr>
        </p:nvSpPr>
        <p:spPr>
          <a:xfrm>
            <a:off x="791475" y="1181800"/>
            <a:ext cx="4844400" cy="5333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2100"/>
              </a:spcBef>
              <a:spcAft>
                <a:spcPts val="0"/>
              </a:spcAft>
              <a:buClr>
                <a:schemeClr val="dk1"/>
              </a:buClr>
              <a:buSzPts val="1100"/>
              <a:buFont typeface="Arial"/>
              <a:buNone/>
            </a:pPr>
            <a:r>
              <a:rPr lang="en-US" sz="2100">
                <a:latin typeface="Barlow Condensed"/>
                <a:ea typeface="Barlow Condensed"/>
                <a:cs typeface="Barlow Condensed"/>
                <a:sym typeface="Barlow Condensed"/>
              </a:rPr>
              <a:t>Courtney Hurtubise is in her 11th year as Head Coach of the Old Church Otters.  She has been a competitive swimmer since she was five years old - swimming summer league, high school, and as a Division 1 athlete for the University of Tennessee.</a:t>
            </a:r>
            <a:endParaRPr sz="2100">
              <a:latin typeface="Barlow Condensed"/>
              <a:ea typeface="Barlow Condensed"/>
              <a:cs typeface="Barlow Condensed"/>
              <a:sym typeface="Barlow Condensed"/>
            </a:endParaRPr>
          </a:p>
          <a:p>
            <a:pPr indent="0" lvl="0" marL="0" rtl="0" algn="l">
              <a:lnSpc>
                <a:spcPct val="115000"/>
              </a:lnSpc>
              <a:spcBef>
                <a:spcPts val="2100"/>
              </a:spcBef>
              <a:spcAft>
                <a:spcPts val="0"/>
              </a:spcAft>
              <a:buClr>
                <a:schemeClr val="dk1"/>
              </a:buClr>
              <a:buSzPts val="1100"/>
              <a:buFont typeface="Arial"/>
              <a:buNone/>
            </a:pPr>
            <a:r>
              <a:rPr lang="en-US" sz="2100">
                <a:latin typeface="Barlow Condensed"/>
                <a:ea typeface="Barlow Condensed"/>
                <a:cs typeface="Barlow Condensed"/>
                <a:sym typeface="Barlow Condensed"/>
              </a:rPr>
              <a:t>Her coaching experience dates back to 2003, with experience as both a summer league coach and high school swimming coach.  </a:t>
            </a:r>
            <a:endParaRPr sz="2100">
              <a:latin typeface="Barlow Condensed"/>
              <a:ea typeface="Barlow Condensed"/>
              <a:cs typeface="Barlow Condensed"/>
              <a:sym typeface="Barlow Condensed"/>
            </a:endParaRPr>
          </a:p>
          <a:p>
            <a:pPr indent="0" lvl="0" marL="0" rtl="0" algn="l">
              <a:lnSpc>
                <a:spcPct val="115000"/>
              </a:lnSpc>
              <a:spcBef>
                <a:spcPts val="2100"/>
              </a:spcBef>
              <a:spcAft>
                <a:spcPts val="2100"/>
              </a:spcAft>
              <a:buClr>
                <a:schemeClr val="dk1"/>
              </a:buClr>
              <a:buSzPts val="1100"/>
              <a:buFont typeface="Arial"/>
              <a:buNone/>
            </a:pPr>
            <a:r>
              <a:rPr lang="en-US" sz="2100">
                <a:latin typeface="Barlow Condensed"/>
                <a:ea typeface="Barlow Condensed"/>
                <a:cs typeface="Barlow Condensed"/>
                <a:sym typeface="Barlow Condensed"/>
              </a:rPr>
              <a:t>As a coach, Courtney spends time focusing on </a:t>
            </a:r>
            <a:r>
              <a:rPr lang="en-US" sz="2100">
                <a:latin typeface="Barlow Condensed"/>
                <a:ea typeface="Barlow Condensed"/>
                <a:cs typeface="Barlow Condensed"/>
                <a:sym typeface="Barlow Condensed"/>
              </a:rPr>
              <a:t>teaching</a:t>
            </a:r>
            <a:r>
              <a:rPr lang="en-US" sz="2100">
                <a:latin typeface="Barlow Condensed"/>
                <a:ea typeface="Barlow Condensed"/>
                <a:cs typeface="Barlow Condensed"/>
                <a:sym typeface="Barlow Condensed"/>
              </a:rPr>
              <a:t> the proper techniques for the four competitive strokes while also encouraging athletes to grow out of their comfort zone and reach new heights.  </a:t>
            </a:r>
            <a:endParaRPr sz="2100">
              <a:latin typeface="Barlow Condensed"/>
              <a:ea typeface="Barlow Condensed"/>
              <a:cs typeface="Barlow Condensed"/>
              <a:sym typeface="Barlow Condensed"/>
            </a:endParaRPr>
          </a:p>
        </p:txBody>
      </p:sp>
      <p:sp>
        <p:nvSpPr>
          <p:cNvPr descr="Table" id="3318" name="Google Shape;3318;p7">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p7">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p7">
            <a:hlinkClick action="ppaction://hlinksldjump" r:id="rId5"/>
          </p:cNvPr>
          <p:cNvSpPr/>
          <p:nvPr/>
        </p:nvSpPr>
        <p:spPr>
          <a:xfrm>
            <a:off x="11651388" y="10383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p7">
            <a:hlinkClick action="ppaction://hlinksldjump" r:id="rId6"/>
          </p:cNvPr>
          <p:cNvSpPr/>
          <p:nvPr/>
        </p:nvSpPr>
        <p:spPr>
          <a:xfrm>
            <a:off x="11651388" y="19944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p7">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7">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7">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p7">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p7">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27" name="Google Shape;3327;p7"/>
          <p:cNvPicPr preferRelativeResize="0"/>
          <p:nvPr/>
        </p:nvPicPr>
        <p:blipFill rotWithShape="1">
          <a:blip r:embed="rId12">
            <a:alphaModFix/>
          </a:blip>
          <a:srcRect b="16349" l="0" r="0" t="7320"/>
          <a:stretch/>
        </p:blipFill>
        <p:spPr>
          <a:xfrm>
            <a:off x="6616325" y="359550"/>
            <a:ext cx="2389325" cy="3315994"/>
          </a:xfrm>
          <a:prstGeom prst="rect">
            <a:avLst/>
          </a:prstGeom>
          <a:noFill/>
          <a:ln>
            <a:noFill/>
          </a:ln>
        </p:spPr>
      </p:pic>
      <p:sp>
        <p:nvSpPr>
          <p:cNvPr id="3328" name="Google Shape;3328;p7"/>
          <p:cNvSpPr txBox="1"/>
          <p:nvPr>
            <p:ph idx="2" type="body"/>
          </p:nvPr>
        </p:nvSpPr>
        <p:spPr>
          <a:xfrm>
            <a:off x="6616325" y="4133850"/>
            <a:ext cx="4844400" cy="4978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2100">
                <a:latin typeface="Barlow Condensed"/>
                <a:ea typeface="Barlow Condensed"/>
                <a:cs typeface="Barlow Condensed"/>
                <a:sym typeface="Barlow Condensed"/>
              </a:rPr>
              <a:t>Courtney and her husband, Jim, are passionate about serving Old Church Community Center and currently have two daughters on the swim team, with a son that is hoping to join the team this summer!</a:t>
            </a:r>
            <a:endParaRPr sz="2100">
              <a:latin typeface="Barlow Condensed"/>
              <a:ea typeface="Barlow Condensed"/>
              <a:cs typeface="Barlow Condensed"/>
              <a:sym typeface="Barlow Condensed"/>
            </a:endParaRPr>
          </a:p>
        </p:txBody>
      </p:sp>
      <p:pic>
        <p:nvPicPr>
          <p:cNvPr id="3329" name="Google Shape;3329;p7"/>
          <p:cNvPicPr preferRelativeResize="0"/>
          <p:nvPr/>
        </p:nvPicPr>
        <p:blipFill>
          <a:blip r:embed="rId13">
            <a:alphaModFix/>
          </a:blip>
          <a:stretch>
            <a:fillRect/>
          </a:stretch>
        </p:blipFill>
        <p:spPr>
          <a:xfrm>
            <a:off x="8947062" y="1585825"/>
            <a:ext cx="2548024" cy="2548024"/>
          </a:xfrm>
          <a:prstGeom prst="rect">
            <a:avLst/>
          </a:prstGeom>
          <a:noFill/>
          <a:ln>
            <a:noFill/>
          </a:ln>
        </p:spPr>
      </p:pic>
      <p:grpSp>
        <p:nvGrpSpPr>
          <p:cNvPr id="3330" name="Google Shape;3330;p7"/>
          <p:cNvGrpSpPr/>
          <p:nvPr/>
        </p:nvGrpSpPr>
        <p:grpSpPr>
          <a:xfrm>
            <a:off x="9064750" y="5911725"/>
            <a:ext cx="2312651" cy="790050"/>
            <a:chOff x="9064750" y="5911725"/>
            <a:chExt cx="2312651" cy="790050"/>
          </a:xfrm>
        </p:grpSpPr>
        <p:pic>
          <p:nvPicPr>
            <p:cNvPr id="3331" name="Google Shape;3331;p7"/>
            <p:cNvPicPr preferRelativeResize="0"/>
            <p:nvPr/>
          </p:nvPicPr>
          <p:blipFill rotWithShape="1">
            <a:blip r:embed="rId14">
              <a:alphaModFix/>
            </a:blip>
            <a:srcRect b="18274" l="16540" r="13401" t="15054"/>
            <a:stretch/>
          </p:blipFill>
          <p:spPr>
            <a:xfrm>
              <a:off x="10217352" y="5911725"/>
              <a:ext cx="1160050" cy="731400"/>
            </a:xfrm>
            <a:prstGeom prst="rect">
              <a:avLst/>
            </a:prstGeom>
            <a:noFill/>
            <a:ln>
              <a:noFill/>
            </a:ln>
          </p:spPr>
        </p:pic>
        <p:sp>
          <p:nvSpPr>
            <p:cNvPr id="3332" name="Google Shape;3332;p7"/>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333" name="Google Shape;3333;p7"/>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334" name="Google Shape;3334;p7"/>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9</a:t>
            </a:r>
            <a:endParaRPr sz="3000">
              <a:latin typeface="Barlow Condensed"/>
              <a:ea typeface="Barlow Condensed"/>
              <a:cs typeface="Barlow Condensed"/>
              <a:sym typeface="Barlow Condensed"/>
            </a:endParaRPr>
          </a:p>
        </p:txBody>
      </p:sp>
      <p:sp>
        <p:nvSpPr>
          <p:cNvPr id="3335" name="Google Shape;3335;p7"/>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10</a:t>
            </a:r>
            <a:endParaRPr sz="3000">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9" name="Shape 3339"/>
        <p:cNvGrpSpPr/>
        <p:nvPr/>
      </p:nvGrpSpPr>
      <p:grpSpPr>
        <a:xfrm>
          <a:off x="0" y="0"/>
          <a:ext cx="0" cy="0"/>
          <a:chOff x="0" y="0"/>
          <a:chExt cx="0" cy="0"/>
        </a:xfrm>
      </p:grpSpPr>
      <p:sp>
        <p:nvSpPr>
          <p:cNvPr id="3340" name="Google Shape;3340;p8"/>
          <p:cNvSpPr txBox="1"/>
          <p:nvPr>
            <p:ph type="title"/>
          </p:nvPr>
        </p:nvSpPr>
        <p:spPr>
          <a:xfrm>
            <a:off x="795575" y="359550"/>
            <a:ext cx="4844400" cy="731400"/>
          </a:xfrm>
          <a:prstGeom prst="rect">
            <a:avLst/>
          </a:prstGeom>
          <a:solidFill>
            <a:schemeClr val="accent1"/>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MEET THE COACH</a:t>
            </a:r>
            <a:endParaRPr/>
          </a:p>
        </p:txBody>
      </p:sp>
      <p:sp>
        <p:nvSpPr>
          <p:cNvPr id="3341" name="Google Shape;3341;p8"/>
          <p:cNvSpPr txBox="1"/>
          <p:nvPr>
            <p:ph idx="1" type="body"/>
          </p:nvPr>
        </p:nvSpPr>
        <p:spPr>
          <a:xfrm>
            <a:off x="6533000" y="530150"/>
            <a:ext cx="4844400" cy="60078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SzPts val="1800"/>
              <a:buNone/>
            </a:pPr>
            <a:r>
              <a:t/>
            </a:r>
            <a:endParaRPr/>
          </a:p>
        </p:txBody>
      </p:sp>
      <p:sp>
        <p:nvSpPr>
          <p:cNvPr descr="Table" id="3342" name="Google Shape;3342;p8">
            <a:hlinkClick action="ppaction://hlinksldjump" r:id="rId3"/>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p8">
            <a:hlinkClick action="ppaction://hlinksldjump" r:id="rId4"/>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p8">
            <a:hlinkClick action="ppaction://hlinksldjump" r:id="rId5"/>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p8">
            <a:hlinkClick action="ppaction://hlinksldjump" r:id="rId6"/>
          </p:cNvPr>
          <p:cNvSpPr/>
          <p:nvPr/>
        </p:nvSpPr>
        <p:spPr>
          <a:xfrm>
            <a:off x="11651388" y="19944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p8">
            <a:hlinkClick action="ppaction://hlinksldjump" r:id="rId7"/>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p8">
            <a:hlinkClick action="ppaction://hlinksldjump" r:id="rId8"/>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p8">
            <a:hlinkClick action="ppaction://hlinksldjump" r:id="rId9"/>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p8">
            <a:hlinkClick action="ppaction://hlinksldjump" r:id="rId10"/>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p8">
            <a:hlinkClick action="ppaction://hlinksldjump" r:id="rId11"/>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p8">
            <a:hlinkClick action="ppaction://hlinksldjump" r:id="rId12"/>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p8"/>
          <p:cNvSpPr txBox="1"/>
          <p:nvPr>
            <p:ph idx="1" type="body"/>
          </p:nvPr>
        </p:nvSpPr>
        <p:spPr>
          <a:xfrm>
            <a:off x="795575" y="1201750"/>
            <a:ext cx="4844400" cy="60078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SzPts val="1800"/>
              <a:buNone/>
            </a:pPr>
            <a:r>
              <a:rPr lang="en-US" sz="4800"/>
              <a:t>COMING SOON!</a:t>
            </a:r>
            <a:endParaRPr sz="4800"/>
          </a:p>
          <a:p>
            <a:pPr indent="0" lvl="0" marL="0" rtl="0" algn="l">
              <a:lnSpc>
                <a:spcPct val="115000"/>
              </a:lnSpc>
              <a:spcBef>
                <a:spcPts val="2100"/>
              </a:spcBef>
              <a:spcAft>
                <a:spcPts val="2100"/>
              </a:spcAft>
              <a:buSzPts val="1800"/>
              <a:buNone/>
            </a:pPr>
            <a:r>
              <a:t/>
            </a:r>
            <a:endParaRPr sz="2000"/>
          </a:p>
        </p:txBody>
      </p:sp>
      <p:sp>
        <p:nvSpPr>
          <p:cNvPr id="3353" name="Google Shape;3353;p8"/>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11</a:t>
            </a:r>
            <a:endParaRPr sz="3000">
              <a:latin typeface="Barlow Condensed"/>
              <a:ea typeface="Barlow Condensed"/>
              <a:cs typeface="Barlow Condensed"/>
              <a:sym typeface="Barlow Condensed"/>
            </a:endParaRPr>
          </a:p>
        </p:txBody>
      </p:sp>
      <p:sp>
        <p:nvSpPr>
          <p:cNvPr id="3354" name="Google Shape;3354;p8"/>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a:t>
            </a:r>
            <a:r>
              <a:rPr lang="en-US" sz="3000">
                <a:latin typeface="Barlow Condensed"/>
                <a:ea typeface="Barlow Condensed"/>
                <a:cs typeface="Barlow Condensed"/>
                <a:sym typeface="Barlow Condensed"/>
              </a:rPr>
              <a:t>2</a:t>
            </a:r>
            <a:endParaRPr sz="3000">
              <a:latin typeface="Barlow Condensed"/>
              <a:ea typeface="Barlow Condensed"/>
              <a:cs typeface="Barlow Condensed"/>
              <a:sym typeface="Barlow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8" name="Shape 3358"/>
        <p:cNvGrpSpPr/>
        <p:nvPr/>
      </p:nvGrpSpPr>
      <p:grpSpPr>
        <a:xfrm>
          <a:off x="0" y="0"/>
          <a:ext cx="0" cy="0"/>
          <a:chOff x="0" y="0"/>
          <a:chExt cx="0" cy="0"/>
        </a:xfrm>
      </p:grpSpPr>
      <p:sp>
        <p:nvSpPr>
          <p:cNvPr id="3359" name="Google Shape;3359;p11"/>
          <p:cNvSpPr txBox="1"/>
          <p:nvPr>
            <p:ph type="title"/>
          </p:nvPr>
        </p:nvSpPr>
        <p:spPr>
          <a:xfrm>
            <a:off x="795575" y="359550"/>
            <a:ext cx="4844400" cy="731400"/>
          </a:xfrm>
          <a:prstGeom prst="rect">
            <a:avLst/>
          </a:prstGeom>
          <a:solidFill>
            <a:schemeClr val="accent2"/>
          </a:solid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a:t>REGISTRATION</a:t>
            </a:r>
            <a:endParaRPr/>
          </a:p>
        </p:txBody>
      </p:sp>
      <p:sp>
        <p:nvSpPr>
          <p:cNvPr id="3360" name="Google Shape;3360;p11"/>
          <p:cNvSpPr txBox="1"/>
          <p:nvPr>
            <p:ph idx="1" type="body"/>
          </p:nvPr>
        </p:nvSpPr>
        <p:spPr>
          <a:xfrm>
            <a:off x="6533000" y="626700"/>
            <a:ext cx="4844400" cy="59112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1800"/>
              <a:buNone/>
            </a:pPr>
            <a:r>
              <a:rPr lang="en-US" sz="3000" u="sng">
                <a:latin typeface="Barlow Condensed"/>
                <a:ea typeface="Barlow Condensed"/>
                <a:cs typeface="Barlow Condensed"/>
                <a:sym typeface="Barlow Condensed"/>
              </a:rPr>
              <a:t>Early Bird Registration</a:t>
            </a:r>
            <a:endParaRPr sz="3000" u="sng">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3000">
                <a:latin typeface="Barlow Condensed"/>
                <a:ea typeface="Barlow Condensed"/>
                <a:cs typeface="Barlow Condensed"/>
                <a:sym typeface="Barlow Condensed"/>
              </a:rPr>
              <a:t>Now - April 21, 2023</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rPr lang="en-US" sz="1900">
                <a:latin typeface="Barlow Condensed"/>
                <a:ea typeface="Barlow Condensed"/>
                <a:cs typeface="Barlow Condensed"/>
                <a:sym typeface="Barlow Condensed"/>
              </a:rPr>
              <a:t>$100 first swimmer, $75 each additional swimmer</a:t>
            </a:r>
            <a:endParaRPr sz="19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9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9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3000" u="sng">
                <a:latin typeface="Barlow Condensed"/>
                <a:ea typeface="Barlow Condensed"/>
                <a:cs typeface="Barlow Condensed"/>
                <a:sym typeface="Barlow Condensed"/>
              </a:rPr>
              <a:t>Regular</a:t>
            </a:r>
            <a:r>
              <a:rPr lang="en-US" sz="3000" u="sng">
                <a:latin typeface="Barlow Condensed"/>
                <a:ea typeface="Barlow Condensed"/>
                <a:cs typeface="Barlow Condensed"/>
                <a:sym typeface="Barlow Condensed"/>
              </a:rPr>
              <a:t> Registration</a:t>
            </a:r>
            <a:endParaRPr sz="3000" u="sng">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3000">
                <a:latin typeface="Barlow Condensed"/>
                <a:ea typeface="Barlow Condensed"/>
                <a:cs typeface="Barlow Condensed"/>
                <a:sym typeface="Barlow Condensed"/>
              </a:rPr>
              <a:t>April 22 - May 31 , 2023</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1900">
                <a:latin typeface="Barlow Condensed"/>
                <a:ea typeface="Barlow Condensed"/>
                <a:cs typeface="Barlow Condensed"/>
                <a:sym typeface="Barlow Condensed"/>
              </a:rPr>
              <a:t>$125 first swimmer, $75 each additional swimmer</a:t>
            </a:r>
            <a:endParaRPr sz="19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9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9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3000" u="sng">
                <a:latin typeface="Barlow Condensed"/>
                <a:ea typeface="Barlow Condensed"/>
                <a:cs typeface="Barlow Condensed"/>
                <a:sym typeface="Barlow Condensed"/>
              </a:rPr>
              <a:t>Late Registration</a:t>
            </a:r>
            <a:endParaRPr sz="3000" u="sng">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3000">
                <a:latin typeface="Barlow Condensed"/>
                <a:ea typeface="Barlow Condensed"/>
                <a:cs typeface="Barlow Condensed"/>
                <a:sym typeface="Barlow Condensed"/>
              </a:rPr>
              <a:t>June 1, 2023</a:t>
            </a:r>
            <a:endParaRPr sz="30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800"/>
              <a:buFont typeface="Arial"/>
              <a:buNone/>
            </a:pPr>
            <a:r>
              <a:rPr lang="en-US" sz="1900">
                <a:latin typeface="Barlow Condensed"/>
                <a:ea typeface="Barlow Condensed"/>
                <a:cs typeface="Barlow Condensed"/>
                <a:sym typeface="Barlow Condensed"/>
              </a:rPr>
              <a:t>$150 first swimmer, $75 each additional swimmer</a:t>
            </a:r>
            <a:endParaRPr sz="1900">
              <a:latin typeface="Barlow Condensed"/>
              <a:ea typeface="Barlow Condensed"/>
              <a:cs typeface="Barlow Condensed"/>
              <a:sym typeface="Barlow Condensed"/>
            </a:endParaRPr>
          </a:p>
          <a:p>
            <a:pPr indent="0" lvl="0" marL="0" rtl="0" algn="ctr">
              <a:lnSpc>
                <a:spcPct val="100000"/>
              </a:lnSpc>
              <a:spcBef>
                <a:spcPts val="0"/>
              </a:spcBef>
              <a:spcAft>
                <a:spcPts val="0"/>
              </a:spcAft>
              <a:buSzPts val="1800"/>
              <a:buNone/>
            </a:pPr>
            <a:r>
              <a:t/>
            </a:r>
            <a:endParaRPr sz="1900"/>
          </a:p>
        </p:txBody>
      </p:sp>
      <p:sp>
        <p:nvSpPr>
          <p:cNvPr id="3361" name="Google Shape;3361;p11"/>
          <p:cNvSpPr txBox="1"/>
          <p:nvPr>
            <p:ph idx="2" type="body"/>
          </p:nvPr>
        </p:nvSpPr>
        <p:spPr>
          <a:xfrm>
            <a:off x="791475" y="1199700"/>
            <a:ext cx="4844400" cy="5316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Families interested in registering a swimmer for the OC Otters swim team can do so through the mail, or in person.  </a:t>
            </a:r>
            <a:endParaRPr sz="24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rPr b="1" lang="en-US">
                <a:solidFill>
                  <a:srgbClr val="04134E"/>
                </a:solidFill>
                <a:latin typeface="Barlow Condensed"/>
                <a:ea typeface="Barlow Condensed"/>
                <a:cs typeface="Barlow Condensed"/>
                <a:sym typeface="Barlow Condensed"/>
              </a:rPr>
              <a:t>Old Church Community Center </a:t>
            </a:r>
            <a:endParaRPr b="1">
              <a:solidFill>
                <a:srgbClr val="04134E"/>
              </a:solidFill>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rPr b="1" lang="en-US">
                <a:solidFill>
                  <a:srgbClr val="04134E"/>
                </a:solidFill>
                <a:latin typeface="Barlow Condensed"/>
                <a:ea typeface="Barlow Condensed"/>
                <a:cs typeface="Barlow Condensed"/>
                <a:sym typeface="Barlow Condensed"/>
              </a:rPr>
              <a:t>PO BOX 182</a:t>
            </a:r>
            <a:endParaRPr b="1">
              <a:solidFill>
                <a:srgbClr val="04134E"/>
              </a:solidFill>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rPr b="1" lang="en-US">
                <a:solidFill>
                  <a:srgbClr val="04134E"/>
                </a:solidFill>
                <a:latin typeface="Barlow Condensed"/>
                <a:ea typeface="Barlow Condensed"/>
                <a:cs typeface="Barlow Condensed"/>
                <a:sym typeface="Barlow Condensed"/>
              </a:rPr>
              <a:t> Mechanicsville, VA 23111</a:t>
            </a:r>
            <a:endParaRPr b="1">
              <a:latin typeface="Barlow Condensed"/>
              <a:ea typeface="Barlow Condensed"/>
              <a:cs typeface="Barlow Condensed"/>
              <a:sym typeface="Barlow Condensed"/>
            </a:endParaRPr>
          </a:p>
          <a:p>
            <a:pPr indent="0" lvl="0" marL="0" rtl="0" algn="ctr">
              <a:lnSpc>
                <a:spcPct val="115000"/>
              </a:lnSpc>
              <a:spcBef>
                <a:spcPts val="0"/>
              </a:spcBef>
              <a:spcAft>
                <a:spcPts val="0"/>
              </a:spcAft>
              <a:buClr>
                <a:schemeClr val="dk1"/>
              </a:buClr>
              <a:buSzPts val="1100"/>
              <a:buFont typeface="Arial"/>
              <a:buNone/>
            </a:pPr>
            <a:r>
              <a:t/>
            </a:r>
            <a:endParaRPr sz="2000">
              <a:latin typeface="Barlow Condensed"/>
              <a:ea typeface="Barlow Condensed"/>
              <a:cs typeface="Barlow Condensed"/>
              <a:sym typeface="Barlow Condensed"/>
            </a:endParaRPr>
          </a:p>
          <a:p>
            <a:pPr indent="0" lvl="0" marL="0" rtl="0" algn="ctr">
              <a:lnSpc>
                <a:spcPct val="115000"/>
              </a:lnSpc>
              <a:spcBef>
                <a:spcPts val="0"/>
              </a:spcBef>
              <a:spcAft>
                <a:spcPts val="0"/>
              </a:spcAft>
              <a:buClr>
                <a:schemeClr val="dk1"/>
              </a:buClr>
              <a:buSzPts val="1100"/>
              <a:buFont typeface="Arial"/>
              <a:buNone/>
            </a:pPr>
            <a:r>
              <a:rPr lang="en-US" sz="2000">
                <a:latin typeface="Barlow Condensed"/>
                <a:ea typeface="Barlow Condensed"/>
                <a:cs typeface="Barlow Condensed"/>
                <a:sym typeface="Barlow Condensed"/>
              </a:rPr>
              <a:t>Access the 2023 Registration Form Below:</a:t>
            </a:r>
            <a:endParaRPr sz="2000">
              <a:latin typeface="Barlow Condensed"/>
              <a:ea typeface="Barlow Condensed"/>
              <a:cs typeface="Barlow Condensed"/>
              <a:sym typeface="Barlow Condensed"/>
            </a:endParaRPr>
          </a:p>
          <a:p>
            <a:pPr indent="0" lvl="0" marL="0" rtl="0" algn="ctr">
              <a:lnSpc>
                <a:spcPct val="115000"/>
              </a:lnSpc>
              <a:spcBef>
                <a:spcPts val="0"/>
              </a:spcBef>
              <a:spcAft>
                <a:spcPts val="0"/>
              </a:spcAft>
              <a:buClr>
                <a:schemeClr val="dk1"/>
              </a:buClr>
              <a:buSzPts val="1100"/>
              <a:buFont typeface="Arial"/>
              <a:buNone/>
            </a:pPr>
            <a:r>
              <a:rPr lang="en-US" sz="3000">
                <a:highlight>
                  <a:srgbClr val="FFFFFF"/>
                </a:highlight>
                <a:latin typeface="Barlow Condensed"/>
                <a:ea typeface="Barlow Condensed"/>
                <a:cs typeface="Barlow Condensed"/>
                <a:sym typeface="Barlow Condensed"/>
              </a:rPr>
              <a:t> </a:t>
            </a:r>
            <a:r>
              <a:rPr lang="en-US" sz="3000" u="sng">
                <a:solidFill>
                  <a:schemeClr val="hlink"/>
                </a:solidFill>
                <a:highlight>
                  <a:srgbClr val="FFFFFF"/>
                </a:highlight>
                <a:latin typeface="Barlow Condensed"/>
                <a:ea typeface="Barlow Condensed"/>
                <a:cs typeface="Barlow Condensed"/>
                <a:sym typeface="Barlow Condensed"/>
                <a:hlinkClick r:id="rId3"/>
              </a:rPr>
              <a:t>2023 Registration Form</a:t>
            </a:r>
            <a:r>
              <a:rPr lang="en-US" sz="3000">
                <a:solidFill>
                  <a:srgbClr val="04134E"/>
                </a:solidFill>
                <a:highlight>
                  <a:srgbClr val="FFFFFF"/>
                </a:highlight>
                <a:latin typeface="Barlow Condensed"/>
                <a:ea typeface="Barlow Condensed"/>
                <a:cs typeface="Barlow Condensed"/>
                <a:sym typeface="Barlow Condensed"/>
              </a:rPr>
              <a:t> </a:t>
            </a:r>
            <a:endParaRPr sz="3000">
              <a:latin typeface="Barlow Condensed"/>
              <a:ea typeface="Barlow Condensed"/>
              <a:cs typeface="Barlow Condensed"/>
              <a:sym typeface="Barlow Condensed"/>
            </a:endParaRPr>
          </a:p>
          <a:p>
            <a:pPr indent="0" lvl="0" marL="0" rtl="0" algn="ctr">
              <a:lnSpc>
                <a:spcPct val="115000"/>
              </a:lnSpc>
              <a:spcBef>
                <a:spcPts val="0"/>
              </a:spcBef>
              <a:spcAft>
                <a:spcPts val="0"/>
              </a:spcAft>
              <a:buClr>
                <a:schemeClr val="dk1"/>
              </a:buClr>
              <a:buSzPts val="1100"/>
              <a:buFont typeface="Arial"/>
              <a:buNone/>
            </a:pPr>
            <a:r>
              <a:t/>
            </a:r>
            <a:endParaRPr sz="20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**Please Note**</a:t>
            </a:r>
            <a:endParaRPr sz="24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 that before a swimmer can</a:t>
            </a:r>
            <a:endParaRPr sz="2400">
              <a:latin typeface="Barlow Condensed"/>
              <a:ea typeface="Barlow Condensed"/>
              <a:cs typeface="Barlow Condensed"/>
              <a:sym typeface="Barlow Condensed"/>
            </a:endParaRPr>
          </a:p>
          <a:p>
            <a:pPr indent="0" lvl="0" marL="0" rtl="0" algn="ctr">
              <a:lnSpc>
                <a:spcPct val="100000"/>
              </a:lnSpc>
              <a:spcBef>
                <a:spcPts val="0"/>
              </a:spcBef>
              <a:spcAft>
                <a:spcPts val="0"/>
              </a:spcAft>
              <a:buClr>
                <a:schemeClr val="dk1"/>
              </a:buClr>
              <a:buSzPts val="1100"/>
              <a:buFont typeface="Arial"/>
              <a:buNone/>
            </a:pPr>
            <a:r>
              <a:rPr lang="en-US" sz="2400">
                <a:latin typeface="Barlow Condensed"/>
                <a:ea typeface="Barlow Condensed"/>
                <a:cs typeface="Barlow Condensed"/>
                <a:sym typeface="Barlow Condensed"/>
              </a:rPr>
              <a:t>register for swim team, membership dues for the year must be paid in full.</a:t>
            </a:r>
            <a:endParaRPr sz="2400">
              <a:latin typeface="Barlow Condensed"/>
              <a:ea typeface="Barlow Condensed"/>
              <a:cs typeface="Barlow Condensed"/>
              <a:sym typeface="Barlow Condensed"/>
            </a:endParaRPr>
          </a:p>
        </p:txBody>
      </p:sp>
      <p:sp>
        <p:nvSpPr>
          <p:cNvPr descr="Table" id="3362" name="Google Shape;3362;p11">
            <a:hlinkClick action="ppaction://hlinksldjump" r:id="rId4"/>
          </p:cNvPr>
          <p:cNvSpPr/>
          <p:nvPr/>
        </p:nvSpPr>
        <p:spPr>
          <a:xfrm>
            <a:off x="11047343" y="195042"/>
            <a:ext cx="413385" cy="289370"/>
          </a:xfrm>
          <a:custGeom>
            <a:rect b="b" l="l" r="r" t="t"/>
            <a:pathLst>
              <a:path extrusionOk="0" h="533400" w="762000">
                <a:moveTo>
                  <a:pt x="704850" y="171450"/>
                </a:moveTo>
                <a:lnTo>
                  <a:pt x="514350" y="171450"/>
                </a:lnTo>
                <a:lnTo>
                  <a:pt x="514350" y="57150"/>
                </a:lnTo>
                <a:lnTo>
                  <a:pt x="704850" y="57150"/>
                </a:lnTo>
                <a:lnTo>
                  <a:pt x="704850" y="171450"/>
                </a:lnTo>
                <a:close/>
                <a:moveTo>
                  <a:pt x="704850" y="323850"/>
                </a:moveTo>
                <a:lnTo>
                  <a:pt x="514350" y="323850"/>
                </a:lnTo>
                <a:lnTo>
                  <a:pt x="514350" y="209550"/>
                </a:lnTo>
                <a:lnTo>
                  <a:pt x="704850" y="209550"/>
                </a:lnTo>
                <a:lnTo>
                  <a:pt x="704850" y="323850"/>
                </a:lnTo>
                <a:close/>
                <a:moveTo>
                  <a:pt x="704850" y="476250"/>
                </a:moveTo>
                <a:lnTo>
                  <a:pt x="514350" y="476250"/>
                </a:lnTo>
                <a:lnTo>
                  <a:pt x="514350" y="361950"/>
                </a:lnTo>
                <a:lnTo>
                  <a:pt x="704850" y="361950"/>
                </a:lnTo>
                <a:lnTo>
                  <a:pt x="704850" y="476250"/>
                </a:lnTo>
                <a:close/>
                <a:moveTo>
                  <a:pt x="285750" y="476250"/>
                </a:moveTo>
                <a:lnTo>
                  <a:pt x="285750" y="361950"/>
                </a:lnTo>
                <a:lnTo>
                  <a:pt x="476250" y="361950"/>
                </a:lnTo>
                <a:lnTo>
                  <a:pt x="476250" y="476250"/>
                </a:lnTo>
                <a:lnTo>
                  <a:pt x="285750" y="476250"/>
                </a:lnTo>
                <a:close/>
                <a:moveTo>
                  <a:pt x="57150" y="476250"/>
                </a:moveTo>
                <a:lnTo>
                  <a:pt x="57150" y="361950"/>
                </a:lnTo>
                <a:lnTo>
                  <a:pt x="247650" y="361950"/>
                </a:lnTo>
                <a:lnTo>
                  <a:pt x="247650" y="476250"/>
                </a:lnTo>
                <a:lnTo>
                  <a:pt x="57150" y="476250"/>
                </a:lnTo>
                <a:close/>
                <a:moveTo>
                  <a:pt x="57150" y="209550"/>
                </a:moveTo>
                <a:lnTo>
                  <a:pt x="247650" y="209550"/>
                </a:lnTo>
                <a:lnTo>
                  <a:pt x="247650" y="323850"/>
                </a:lnTo>
                <a:lnTo>
                  <a:pt x="57150" y="323850"/>
                </a:lnTo>
                <a:lnTo>
                  <a:pt x="57150" y="209550"/>
                </a:lnTo>
                <a:close/>
                <a:moveTo>
                  <a:pt x="57150" y="57150"/>
                </a:moveTo>
                <a:lnTo>
                  <a:pt x="247650" y="57150"/>
                </a:lnTo>
                <a:lnTo>
                  <a:pt x="247650" y="171450"/>
                </a:lnTo>
                <a:lnTo>
                  <a:pt x="57150" y="171450"/>
                </a:lnTo>
                <a:lnTo>
                  <a:pt x="57150" y="57150"/>
                </a:lnTo>
                <a:close/>
                <a:moveTo>
                  <a:pt x="476250" y="209550"/>
                </a:moveTo>
                <a:lnTo>
                  <a:pt x="476250" y="323850"/>
                </a:lnTo>
                <a:lnTo>
                  <a:pt x="285750" y="323850"/>
                </a:lnTo>
                <a:lnTo>
                  <a:pt x="285750" y="209550"/>
                </a:lnTo>
                <a:lnTo>
                  <a:pt x="476250" y="209550"/>
                </a:lnTo>
                <a:close/>
                <a:moveTo>
                  <a:pt x="476250" y="57150"/>
                </a:moveTo>
                <a:lnTo>
                  <a:pt x="476250" y="171450"/>
                </a:lnTo>
                <a:lnTo>
                  <a:pt x="285750" y="171450"/>
                </a:lnTo>
                <a:lnTo>
                  <a:pt x="285750" y="57150"/>
                </a:lnTo>
                <a:lnTo>
                  <a:pt x="476250" y="57150"/>
                </a:lnTo>
                <a:close/>
                <a:moveTo>
                  <a:pt x="0" y="0"/>
                </a:moveTo>
                <a:lnTo>
                  <a:pt x="0" y="533400"/>
                </a:lnTo>
                <a:lnTo>
                  <a:pt x="762000" y="533400"/>
                </a:lnTo>
                <a:lnTo>
                  <a:pt x="76200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p11">
            <a:hlinkClick action="ppaction://hlinksldjump" r:id="rId5"/>
          </p:cNvPr>
          <p:cNvSpPr/>
          <p:nvPr/>
        </p:nvSpPr>
        <p:spPr>
          <a:xfrm>
            <a:off x="1451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p11">
            <a:hlinkClick action="ppaction://hlinksldjump" r:id="rId6"/>
          </p:cNvPr>
          <p:cNvSpPr/>
          <p:nvPr/>
        </p:nvSpPr>
        <p:spPr>
          <a:xfrm>
            <a:off x="145188" y="10323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p11">
            <a:hlinkClick action="ppaction://hlinksldjump" r:id="rId7"/>
          </p:cNvPr>
          <p:cNvSpPr/>
          <p:nvPr/>
        </p:nvSpPr>
        <p:spPr>
          <a:xfrm>
            <a:off x="11651388" y="19944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p11">
            <a:hlinkClick action="ppaction://hlinksldjump" r:id="rId8"/>
          </p:cNvPr>
          <p:cNvSpPr/>
          <p:nvPr/>
        </p:nvSpPr>
        <p:spPr>
          <a:xfrm>
            <a:off x="11651388" y="29505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p11">
            <a:hlinkClick action="ppaction://hlinksldjump" r:id="rId9"/>
          </p:cNvPr>
          <p:cNvSpPr/>
          <p:nvPr/>
        </p:nvSpPr>
        <p:spPr>
          <a:xfrm>
            <a:off x="11651388" y="39066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p11">
            <a:hlinkClick action="ppaction://hlinksldjump" r:id="rId10"/>
          </p:cNvPr>
          <p:cNvSpPr/>
          <p:nvPr/>
        </p:nvSpPr>
        <p:spPr>
          <a:xfrm>
            <a:off x="11651388" y="48627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p11">
            <a:hlinkClick action="ppaction://hlinksldjump" r:id="rId11"/>
          </p:cNvPr>
          <p:cNvSpPr/>
          <p:nvPr/>
        </p:nvSpPr>
        <p:spPr>
          <a:xfrm>
            <a:off x="11651388" y="581885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p11">
            <a:hlinkClick action="ppaction://hlinksldjump" r:id="rId12"/>
          </p:cNvPr>
          <p:cNvSpPr/>
          <p:nvPr/>
        </p:nvSpPr>
        <p:spPr>
          <a:xfrm>
            <a:off x="11689488" y="762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p11">
            <a:hlinkClick action="ppaction://hlinksldjump" r:id="rId13"/>
          </p:cNvPr>
          <p:cNvSpPr/>
          <p:nvPr/>
        </p:nvSpPr>
        <p:spPr>
          <a:xfrm>
            <a:off x="11689488" y="1038600"/>
            <a:ext cx="413400" cy="95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72" name="Google Shape;3372;p11"/>
          <p:cNvGrpSpPr/>
          <p:nvPr/>
        </p:nvGrpSpPr>
        <p:grpSpPr>
          <a:xfrm>
            <a:off x="9064750" y="5911725"/>
            <a:ext cx="2312651" cy="790050"/>
            <a:chOff x="9064750" y="5911725"/>
            <a:chExt cx="2312651" cy="790050"/>
          </a:xfrm>
        </p:grpSpPr>
        <p:pic>
          <p:nvPicPr>
            <p:cNvPr id="3373" name="Google Shape;3373;p11"/>
            <p:cNvPicPr preferRelativeResize="0"/>
            <p:nvPr/>
          </p:nvPicPr>
          <p:blipFill rotWithShape="1">
            <a:blip r:embed="rId14">
              <a:alphaModFix/>
            </a:blip>
            <a:srcRect b="18274" l="16540" r="13401" t="15054"/>
            <a:stretch/>
          </p:blipFill>
          <p:spPr>
            <a:xfrm>
              <a:off x="10217352" y="5911725"/>
              <a:ext cx="1160050" cy="731400"/>
            </a:xfrm>
            <a:prstGeom prst="rect">
              <a:avLst/>
            </a:prstGeom>
            <a:noFill/>
            <a:ln>
              <a:noFill/>
            </a:ln>
          </p:spPr>
        </p:pic>
        <p:sp>
          <p:nvSpPr>
            <p:cNvPr id="3374" name="Google Shape;3374;p11"/>
            <p:cNvSpPr txBox="1"/>
            <p:nvPr/>
          </p:nvSpPr>
          <p:spPr>
            <a:xfrm>
              <a:off x="9064750" y="5954175"/>
              <a:ext cx="1152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Anton"/>
                  <a:ea typeface="Anton"/>
                  <a:cs typeface="Anton"/>
                  <a:sym typeface="Anton"/>
                </a:rPr>
                <a:t>Keep Swimming To the Next Page for More Info</a:t>
              </a:r>
              <a:endParaRPr sz="1000">
                <a:latin typeface="Anton"/>
                <a:ea typeface="Anton"/>
                <a:cs typeface="Anton"/>
                <a:sym typeface="Anton"/>
              </a:endParaRPr>
            </a:p>
          </p:txBody>
        </p:sp>
        <p:sp>
          <p:nvSpPr>
            <p:cNvPr id="3375" name="Google Shape;3375;p11"/>
            <p:cNvSpPr txBox="1"/>
            <p:nvPr/>
          </p:nvSpPr>
          <p:spPr>
            <a:xfrm>
              <a:off x="10485675" y="6393975"/>
              <a:ext cx="623400" cy="307800"/>
            </a:xfrm>
            <a:prstGeom prst="rect">
              <a:avLst/>
            </a:prstGeom>
            <a:solidFill>
              <a:srgbClr val="F2F2F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00FF"/>
                  </a:solidFill>
                  <a:latin typeface="Anton"/>
                  <a:ea typeface="Anton"/>
                  <a:cs typeface="Anton"/>
                  <a:sym typeface="Anton"/>
                </a:rPr>
                <a:t>CLICK HERE</a:t>
              </a:r>
              <a:endParaRPr sz="800">
                <a:solidFill>
                  <a:srgbClr val="0000FF"/>
                </a:solidFill>
                <a:latin typeface="Anton"/>
                <a:ea typeface="Anton"/>
                <a:cs typeface="Anton"/>
                <a:sym typeface="Anton"/>
              </a:endParaRPr>
            </a:p>
          </p:txBody>
        </p:sp>
      </p:grpSp>
      <p:sp>
        <p:nvSpPr>
          <p:cNvPr id="3376" name="Google Shape;3376;p11"/>
          <p:cNvSpPr txBox="1"/>
          <p:nvPr/>
        </p:nvSpPr>
        <p:spPr>
          <a:xfrm>
            <a:off x="5124450" y="6134100"/>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13</a:t>
            </a:r>
            <a:endParaRPr sz="3000">
              <a:latin typeface="Barlow Condensed"/>
              <a:ea typeface="Barlow Condensed"/>
              <a:cs typeface="Barlow Condensed"/>
              <a:sym typeface="Barlow Condensed"/>
            </a:endParaRPr>
          </a:p>
        </p:txBody>
      </p:sp>
      <p:sp>
        <p:nvSpPr>
          <p:cNvPr id="3377" name="Google Shape;3377;p11"/>
          <p:cNvSpPr txBox="1"/>
          <p:nvPr/>
        </p:nvSpPr>
        <p:spPr>
          <a:xfrm>
            <a:off x="6529075" y="6102125"/>
            <a:ext cx="51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latin typeface="Barlow Condensed"/>
                <a:ea typeface="Barlow Condensed"/>
                <a:cs typeface="Barlow Condensed"/>
                <a:sym typeface="Barlow Condensed"/>
              </a:rPr>
              <a:t>14</a:t>
            </a:r>
            <a:endParaRPr sz="3000">
              <a:latin typeface="Barlow Condensed"/>
              <a:ea typeface="Barlow Condensed"/>
              <a:cs typeface="Barlow Condensed"/>
              <a:sym typeface="Barlow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lidesMania">
  <a:themeElements>
    <a:clrScheme name="Simple Light">
      <a:dk1>
        <a:srgbClr val="000000"/>
      </a:dk1>
      <a:lt1>
        <a:srgbClr val="373C3F"/>
      </a:lt1>
      <a:dk2>
        <a:srgbClr val="373C3F"/>
      </a:dk2>
      <a:lt2>
        <a:srgbClr val="F4CCCC"/>
      </a:lt2>
      <a:accent1>
        <a:srgbClr val="FCE5CD"/>
      </a:accent1>
      <a:accent2>
        <a:srgbClr val="FFF2CC"/>
      </a:accent2>
      <a:accent3>
        <a:srgbClr val="D9EAD3"/>
      </a:accent3>
      <a:accent4>
        <a:srgbClr val="C9DAF8"/>
      </a:accent4>
      <a:accent5>
        <a:srgbClr val="D9D2E9"/>
      </a:accent5>
      <a:accent6>
        <a:srgbClr val="EAD1DC"/>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